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8" r:id="rId5"/>
    <p:sldId id="259" r:id="rId6"/>
    <p:sldId id="263" r:id="rId7"/>
    <p:sldId id="268" r:id="rId8"/>
    <p:sldId id="267" r:id="rId9"/>
    <p:sldId id="269" r:id="rId10"/>
    <p:sldId id="260" r:id="rId11"/>
    <p:sldId id="275" r:id="rId12"/>
    <p:sldId id="271" r:id="rId13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529E88-9C1F-987F-9E16-4D94E7DB2C7D}" v="4" dt="2023-01-13T10:26:13.4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1.xml"/><Relationship Id="rId21" Type="http://schemas.microsoft.com/office/2016/11/relationships/changesInfo" Target="changesInfos/changesInfo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 Tucker (Sketty Primary School)" userId="S::tuckern27@hwbcymru.net::628377b7-8f10-462d-830b-415c424da01c" providerId="AD" clId="Web-{F2529E88-9C1F-987F-9E16-4D94E7DB2C7D}"/>
    <pc:docChg chg="modSld">
      <pc:chgData name="N Tucker (Sketty Primary School)" userId="S::tuckern27@hwbcymru.net::628377b7-8f10-462d-830b-415c424da01c" providerId="AD" clId="Web-{F2529E88-9C1F-987F-9E16-4D94E7DB2C7D}" dt="2023-01-13T10:26:13.458" v="3"/>
      <pc:docMkLst>
        <pc:docMk/>
      </pc:docMkLst>
      <pc:sldChg chg="addSp delSp modSp addAnim delAnim">
        <pc:chgData name="N Tucker (Sketty Primary School)" userId="S::tuckern27@hwbcymru.net::628377b7-8f10-462d-830b-415c424da01c" providerId="AD" clId="Web-{F2529E88-9C1F-987F-9E16-4D94E7DB2C7D}" dt="2023-01-13T10:26:13.458" v="3"/>
        <pc:sldMkLst>
          <pc:docMk/>
          <pc:sldMk cId="2118047555" sldId="264"/>
        </pc:sldMkLst>
        <pc:picChg chg="add del mod">
          <ac:chgData name="N Tucker (Sketty Primary School)" userId="S::tuckern27@hwbcymru.net::628377b7-8f10-462d-830b-415c424da01c" providerId="AD" clId="Web-{F2529E88-9C1F-987F-9E16-4D94E7DB2C7D}" dt="2023-01-13T10:26:13.458" v="3"/>
          <ac:picMkLst>
            <pc:docMk/>
            <pc:sldMk cId="2118047555" sldId="264"/>
            <ac:picMk id="3" creationId="{AEA29192-DDD9-8B70-0BEF-30EDF8183748}"/>
          </ac:picMkLst>
        </pc:picChg>
        <pc:picChg chg="del">
          <ac:chgData name="N Tucker (Sketty Primary School)" userId="S::tuckern27@hwbcymru.net::628377b7-8f10-462d-830b-415c424da01c" providerId="AD" clId="Web-{F2529E88-9C1F-987F-9E16-4D94E7DB2C7D}" dt="2023-01-13T10:25:24.613" v="0"/>
          <ac:picMkLst>
            <pc:docMk/>
            <pc:sldMk cId="2118047555" sldId="264"/>
            <ac:picMk id="10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598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628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18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914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913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015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32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113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683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997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019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09E72-CD98-454A-8522-F1B060392C36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10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6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microsoft.com/office/2007/relationships/hdphoto" Target="../media/hdphoto1.wdp"/><Relationship Id="rId10" Type="http://schemas.openxmlformats.org/officeDocument/2006/relationships/image" Target="../media/image29.png"/><Relationship Id="rId4" Type="http://schemas.openxmlformats.org/officeDocument/2006/relationships/image" Target="../media/image6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.PNG"/><Relationship Id="rId7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microsoft.com/office/2007/relationships/hdphoto" Target="../media/hdphoto1.wdp"/><Relationship Id="rId4" Type="http://schemas.openxmlformats.org/officeDocument/2006/relationships/image" Target="../media/image6.png"/><Relationship Id="rId9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7" y="116052"/>
            <a:ext cx="2558526" cy="25277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86320" y="116052"/>
            <a:ext cx="896355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Language of the month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693" y="2329995"/>
            <a:ext cx="2804863" cy="2814322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41955" y="1163803"/>
            <a:ext cx="5685183" cy="2039020"/>
          </a:xfrm>
          <a:prstGeom prst="wedgeRoundRectCallout">
            <a:avLst>
              <a:gd name="adj1" fmla="val 72233"/>
              <a:gd name="adj2" fmla="val 19744"/>
              <a:gd name="adj3" fmla="val 16667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69668" y="1224048"/>
            <a:ext cx="542975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solidFill>
                  <a:schemeClr val="bg1"/>
                </a:solidFill>
                <a:latin typeface="Imprint MT Shadow" panose="04020605060303030202" pitchFamily="82" charset="0"/>
              </a:rPr>
              <a:t>Arabic</a:t>
            </a:r>
            <a:endParaRPr lang="en-GB" dirty="0">
              <a:solidFill>
                <a:schemeClr val="bg1"/>
              </a:solidFill>
              <a:latin typeface="Imprint MT Shadow" panose="04020605060303030202" pitchFamily="82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71905" y="2566735"/>
            <a:ext cx="0" cy="2577582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4114" y="4225591"/>
            <a:ext cx="924054" cy="8859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3445" y="4376179"/>
            <a:ext cx="8122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Article 8 </a:t>
            </a:r>
            <a:r>
              <a:rPr lang="en-GB" sz="2800" dirty="0"/>
              <a:t>– Every child has the right to an identity</a:t>
            </a:r>
          </a:p>
        </p:txBody>
      </p:sp>
      <p:pic>
        <p:nvPicPr>
          <p:cNvPr id="7" name="Picture 2" descr="Arabic alphabet - Wikipedi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38" y="2566735"/>
            <a:ext cx="2696656" cy="1298390"/>
          </a:xfrm>
          <a:prstGeom prst="rect">
            <a:avLst/>
          </a:prstGeom>
          <a:noFill/>
          <a:ln w="28575">
            <a:solidFill>
              <a:schemeClr val="tx1">
                <a:lumMod val="95000"/>
                <a:lumOff val="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503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3559" cy="10705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8550" y="130628"/>
            <a:ext cx="8789518" cy="658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91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3538" y="574766"/>
            <a:ext cx="5751977" cy="4277799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8133806" y="513806"/>
            <a:ext cx="3629124" cy="2542903"/>
          </a:xfrm>
          <a:prstGeom prst="wedgeRoundRectCallout">
            <a:avLst>
              <a:gd name="adj1" fmla="val 17423"/>
              <a:gd name="adj2" fmla="val 83390"/>
              <a:gd name="adj3" fmla="val 16667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42811" y="670560"/>
            <a:ext cx="330054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In Sketty primary School, we have more than 10 children who speak Arabic at home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95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5058" y="273620"/>
            <a:ext cx="7268908" cy="540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65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3537" y="105629"/>
            <a:ext cx="3567765" cy="4701758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1628503" y="888274"/>
            <a:ext cx="6339840" cy="508233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733005" y="888274"/>
            <a:ext cx="6818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Muslim families all over the world are celebrating Ramadan now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33318" y="1490434"/>
            <a:ext cx="4839375" cy="11336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60186" y="2717994"/>
            <a:ext cx="4771788" cy="173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396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1" y="0"/>
            <a:ext cx="1047397" cy="10347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2415" y="2719430"/>
            <a:ext cx="4839375" cy="9907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3993" y="281613"/>
            <a:ext cx="4801270" cy="10669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9809" y="1420382"/>
            <a:ext cx="4810796" cy="14003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76373" y="2933439"/>
            <a:ext cx="2786455" cy="25729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4019" y="134026"/>
            <a:ext cx="5396442" cy="24290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3341" y="3789353"/>
            <a:ext cx="6736468" cy="24845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2"/>
          <a:srcRect b="61724"/>
          <a:stretch/>
        </p:blipFill>
        <p:spPr>
          <a:xfrm>
            <a:off x="253341" y="6117752"/>
            <a:ext cx="3296529" cy="3469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46160" y="6138084"/>
            <a:ext cx="3337817" cy="3274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3341" y="6464744"/>
            <a:ext cx="1880259" cy="32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925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2481" y="1329249"/>
            <a:ext cx="5395619" cy="39324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3173" y="89927"/>
            <a:ext cx="3680976" cy="11493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99235" y="89927"/>
            <a:ext cx="4648452" cy="338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25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493" y="5009178"/>
            <a:ext cx="1842608" cy="1848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0969" y="2552912"/>
            <a:ext cx="3792021" cy="936939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70969" y="3591468"/>
            <a:ext cx="2551611" cy="1789605"/>
          </a:xfrm>
          <a:prstGeom prst="wedgeRoundRectCallout">
            <a:avLst>
              <a:gd name="adj1" fmla="val 45720"/>
              <a:gd name="adj2" fmla="val 64877"/>
              <a:gd name="adj3" fmla="val 16667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568086" y="3696798"/>
            <a:ext cx="21573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Can you think of something that you think you could give up, that may is not good for you?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6435" y="148997"/>
            <a:ext cx="4311436" cy="31863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78834" y="444456"/>
            <a:ext cx="2464526" cy="21479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35613" y="172877"/>
            <a:ext cx="3199245" cy="23367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91005" y="3454775"/>
            <a:ext cx="4419350" cy="3243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88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7495" y="3295495"/>
            <a:ext cx="1842608" cy="18488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103" y="1361150"/>
            <a:ext cx="4499468" cy="32750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17111" y="124057"/>
            <a:ext cx="3628725" cy="11019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97160" y="195125"/>
            <a:ext cx="4479252" cy="32847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0469" y="3711422"/>
            <a:ext cx="4295263" cy="314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563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1600" y="3648891"/>
            <a:ext cx="1490400" cy="14954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4596" t="5022" r="5536" b="2982"/>
          <a:stretch/>
        </p:blipFill>
        <p:spPr>
          <a:xfrm>
            <a:off x="1262741" y="209005"/>
            <a:ext cx="6514013" cy="4954318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258528"/>
              </p:ext>
            </p:extLst>
          </p:nvPr>
        </p:nvGraphicFramePr>
        <p:xfrm>
          <a:off x="7776754" y="871137"/>
          <a:ext cx="2612571" cy="4153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2571">
                  <a:extLst>
                    <a:ext uri="{9D8B030D-6E8A-4147-A177-3AD203B41FA5}">
                      <a16:colId xmlns:a16="http://schemas.microsoft.com/office/drawing/2014/main" val="1277590148"/>
                    </a:ext>
                  </a:extLst>
                </a:gridCol>
              </a:tblGrid>
              <a:tr h="435861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Phonetic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9612827"/>
                  </a:ext>
                </a:extLst>
              </a:tr>
              <a:tr h="3757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ehlen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533709"/>
                  </a:ext>
                </a:extLst>
              </a:tr>
              <a:tr h="3757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wadan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570536"/>
                  </a:ext>
                </a:extLst>
              </a:tr>
              <a:tr h="33629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Sabar ucher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0529385"/>
                  </a:ext>
                </a:extLst>
              </a:tr>
              <a:tr h="3757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masar all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 ucher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515539"/>
                  </a:ext>
                </a:extLst>
              </a:tr>
              <a:tr h="3757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layla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 saeed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710128"/>
                  </a:ext>
                </a:extLst>
              </a:tr>
              <a:tr h="3757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minfadlick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152242"/>
                  </a:ext>
                </a:extLst>
              </a:tr>
              <a:tr h="3757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shukran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323051"/>
                  </a:ext>
                </a:extLst>
              </a:tr>
              <a:tr h="3757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esif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361010"/>
                  </a:ext>
                </a:extLst>
              </a:tr>
              <a:tr h="3757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nam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0515450"/>
                  </a:ext>
                </a:extLst>
              </a:tr>
              <a:tr h="3757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XCCW Joined 22a" panose="03050602040000000000" pitchFamily="66" charset="0"/>
                        </a:rPr>
                        <a:t>la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22a" panose="03050602040000000000" pitchFamily="66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6553575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7776754" y="886105"/>
            <a:ext cx="2612571" cy="41537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044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C32604CBF5A94499239EDE82C37E21" ma:contentTypeVersion="16" ma:contentTypeDescription="Create a new document." ma:contentTypeScope="" ma:versionID="a59202ddd10c9ebb6f438fa02c725d5b">
  <xsd:schema xmlns:xsd="http://www.w3.org/2001/XMLSchema" xmlns:xs="http://www.w3.org/2001/XMLSchema" xmlns:p="http://schemas.microsoft.com/office/2006/metadata/properties" xmlns:ns2="b244284a-a3e9-46bd-ae6b-6e7eed6420c9" xmlns:ns3="0b4f10a8-045a-4ff4-8ba8-f92582185811" targetNamespace="http://schemas.microsoft.com/office/2006/metadata/properties" ma:root="true" ma:fieldsID="554db7e3a9140da84181ada60f23ad10" ns2:_="" ns3:_="">
    <xsd:import namespace="b244284a-a3e9-46bd-ae6b-6e7eed6420c9"/>
    <xsd:import namespace="0b4f10a8-045a-4ff4-8ba8-f925821858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44284a-a3e9-46bd-ae6b-6e7eed6420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4f10a8-045a-4ff4-8ba8-f9258218581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2b201b37-a57d-466a-9fb2-39fa254c48ea}" ma:internalName="TaxCatchAll" ma:showField="CatchAllData" ma:web="0b4f10a8-045a-4ff4-8ba8-f925821858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B9BA00-4432-4124-A61B-90A4211B16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03C9847-CAF9-41C6-BAF3-A8B1E0D1F7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44284a-a3e9-46bd-ae6b-6e7eed6420c9"/>
    <ds:schemaRef ds:uri="0b4f10a8-045a-4ff4-8ba8-f925821858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3449</TotalTime>
  <Words>78</Words>
  <Application>Microsoft Office PowerPoint</Application>
  <PresentationFormat>Widescreen</PresentationFormat>
  <Paragraphs>17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Imprint MT Shadow</vt:lpstr>
      <vt:lpstr>XCCW Joined 22a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Milller (Sketty Primary School)</dc:creator>
  <cp:lastModifiedBy>J Milller (Sketty Primary School)</cp:lastModifiedBy>
  <cp:revision>40</cp:revision>
  <cp:lastPrinted>2023-06-30T15:36:36Z</cp:lastPrinted>
  <dcterms:created xsi:type="dcterms:W3CDTF">2022-09-08T09:29:42Z</dcterms:created>
  <dcterms:modified xsi:type="dcterms:W3CDTF">2024-05-13T08:58:21Z</dcterms:modified>
</cp:coreProperties>
</file>