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4"/>
  </p:sldMasterIdLst>
  <p:sldIdLst>
    <p:sldId id="256" r:id="rId5"/>
    <p:sldId id="257" r:id="rId6"/>
    <p:sldId id="284" r:id="rId7"/>
    <p:sldId id="258" r:id="rId8"/>
    <p:sldId id="274" r:id="rId9"/>
    <p:sldId id="275" r:id="rId10"/>
    <p:sldId id="276" r:id="rId11"/>
    <p:sldId id="277" r:id="rId12"/>
    <p:sldId id="278" r:id="rId13"/>
    <p:sldId id="259" r:id="rId14"/>
    <p:sldId id="285" r:id="rId15"/>
    <p:sldId id="271" r:id="rId16"/>
    <p:sldId id="26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8783F4-9DEE-BD63-4059-E11C291654F3}" v="79" dt="2026-07-14T21:36:22.928"/>
    <p1510:client id="{1135458E-097C-C615-001E-667FF86070A3}" v="7" dt="2026-07-15T07:26:35.760"/>
    <p1510:client id="{C5EDE5BE-2E22-C7D8-6D01-5F2CE5649DE0}" v="583" dt="2026-07-15T06:59:40.0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Porter (Sketty Primary School)" userId="S::porters@hwbcymru.net::3b5fc001-9237-4d23-9703-e93b4f0e3063" providerId="AD" clId="Web-{1135458E-097C-C615-001E-667FF86070A3}"/>
    <pc:docChg chg="modSld">
      <pc:chgData name="S Porter (Sketty Primary School)" userId="S::porters@hwbcymru.net::3b5fc001-9237-4d23-9703-e93b4f0e3063" providerId="AD" clId="Web-{1135458E-097C-C615-001E-667FF86070A3}" dt="2026-07-15T07:26:35.760" v="6" actId="20577"/>
      <pc:docMkLst>
        <pc:docMk/>
      </pc:docMkLst>
      <pc:sldChg chg="modSp">
        <pc:chgData name="S Porter (Sketty Primary School)" userId="S::porters@hwbcymru.net::3b5fc001-9237-4d23-9703-e93b4f0e3063" providerId="AD" clId="Web-{1135458E-097C-C615-001E-667FF86070A3}" dt="2026-07-15T07:26:35.760" v="6" actId="20577"/>
        <pc:sldMkLst>
          <pc:docMk/>
          <pc:sldMk cId="1206381061" sldId="257"/>
        </pc:sldMkLst>
        <pc:spChg chg="mod">
          <ac:chgData name="S Porter (Sketty Primary School)" userId="S::porters@hwbcymru.net::3b5fc001-9237-4d23-9703-e93b4f0e3063" providerId="AD" clId="Web-{1135458E-097C-C615-001E-667FF86070A3}" dt="2026-07-15T07:26:35.760" v="6" actId="20577"/>
          <ac:spMkLst>
            <pc:docMk/>
            <pc:sldMk cId="1206381061" sldId="257"/>
            <ac:spMk id="7" creationId="{00000000-0000-0000-0000-000000000000}"/>
          </ac:spMkLst>
        </pc:spChg>
      </pc:sldChg>
    </pc:docChg>
  </pc:docChgLst>
  <pc:docChgLst>
    <pc:chgData name="S Porter (Sketty Primary School)" userId="S::porters@hwbcymru.net::3b5fc001-9237-4d23-9703-e93b4f0e3063" providerId="AD" clId="Web-{9144013C-5C3D-A60B-FD15-D70E74FD660C}"/>
    <pc:docChg chg="delSld modSld">
      <pc:chgData name="S Porter (Sketty Primary School)" userId="S::porters@hwbcymru.net::3b5fc001-9237-4d23-9703-e93b4f0e3063" providerId="AD" clId="Web-{9144013C-5C3D-A60B-FD15-D70E74FD660C}" dt="2026-07-10T15:46:24.828" v="51"/>
      <pc:docMkLst>
        <pc:docMk/>
      </pc:docMkLst>
      <pc:sldChg chg="delSp modSp">
        <pc:chgData name="S Porter (Sketty Primary School)" userId="S::porters@hwbcymru.net::3b5fc001-9237-4d23-9703-e93b4f0e3063" providerId="AD" clId="Web-{9144013C-5C3D-A60B-FD15-D70E74FD660C}" dt="2026-07-10T15:41:38.665" v="27" actId="20577"/>
        <pc:sldMkLst>
          <pc:docMk/>
          <pc:sldMk cId="1206381061" sldId="257"/>
        </pc:sldMkLst>
        <pc:spChg chg="mod">
          <ac:chgData name="S Porter (Sketty Primary School)" userId="S::porters@hwbcymru.net::3b5fc001-9237-4d23-9703-e93b4f0e3063" providerId="AD" clId="Web-{9144013C-5C3D-A60B-FD15-D70E74FD660C}" dt="2026-07-10T15:41:38.665" v="27" actId="20577"/>
          <ac:spMkLst>
            <pc:docMk/>
            <pc:sldMk cId="1206381061" sldId="257"/>
            <ac:spMk id="3" creationId="{00000000-0000-0000-0000-000000000000}"/>
          </ac:spMkLst>
        </pc:spChg>
        <pc:spChg chg="mod">
          <ac:chgData name="S Porter (Sketty Primary School)" userId="S::porters@hwbcymru.net::3b5fc001-9237-4d23-9703-e93b4f0e3063" providerId="AD" clId="Web-{9144013C-5C3D-A60B-FD15-D70E74FD660C}" dt="2026-07-10T15:41:34.525" v="26" actId="20577"/>
          <ac:spMkLst>
            <pc:docMk/>
            <pc:sldMk cId="1206381061" sldId="257"/>
            <ac:spMk id="7" creationId="{00000000-0000-0000-0000-000000000000}"/>
          </ac:spMkLst>
        </pc:spChg>
      </pc:sldChg>
      <pc:sldChg chg="modSp">
        <pc:chgData name="S Porter (Sketty Primary School)" userId="S::porters@hwbcymru.net::3b5fc001-9237-4d23-9703-e93b4f0e3063" providerId="AD" clId="Web-{9144013C-5C3D-A60B-FD15-D70E74FD660C}" dt="2026-07-10T15:44:28.982" v="48" actId="20577"/>
        <pc:sldMkLst>
          <pc:docMk/>
          <pc:sldMk cId="624981656" sldId="258"/>
        </pc:sldMkLst>
        <pc:spChg chg="mod">
          <ac:chgData name="S Porter (Sketty Primary School)" userId="S::porters@hwbcymru.net::3b5fc001-9237-4d23-9703-e93b4f0e3063" providerId="AD" clId="Web-{9144013C-5C3D-A60B-FD15-D70E74FD660C}" dt="2026-07-10T15:44:28.982" v="48" actId="20577"/>
          <ac:spMkLst>
            <pc:docMk/>
            <pc:sldMk cId="624981656" sldId="258"/>
            <ac:spMk id="3" creationId="{00000000-0000-0000-0000-000000000000}"/>
          </ac:spMkLst>
        </pc:spChg>
      </pc:sldChg>
      <pc:sldChg chg="modSp">
        <pc:chgData name="S Porter (Sketty Primary School)" userId="S::porters@hwbcymru.net::3b5fc001-9237-4d23-9703-e93b4f0e3063" providerId="AD" clId="Web-{9144013C-5C3D-A60B-FD15-D70E74FD660C}" dt="2026-07-10T15:44:41.216" v="49" actId="20577"/>
        <pc:sldMkLst>
          <pc:docMk/>
          <pc:sldMk cId="1128818897" sldId="274"/>
        </pc:sldMkLst>
        <pc:spChg chg="mod">
          <ac:chgData name="S Porter (Sketty Primary School)" userId="S::porters@hwbcymru.net::3b5fc001-9237-4d23-9703-e93b4f0e3063" providerId="AD" clId="Web-{9144013C-5C3D-A60B-FD15-D70E74FD660C}" dt="2026-07-10T15:44:41.216" v="49" actId="20577"/>
          <ac:spMkLst>
            <pc:docMk/>
            <pc:sldMk cId="1128818897" sldId="274"/>
            <ac:spMk id="3" creationId="{00000000-0000-0000-0000-000000000000}"/>
          </ac:spMkLst>
        </pc:spChg>
      </pc:sldChg>
      <pc:sldChg chg="modSp">
        <pc:chgData name="S Porter (Sketty Primary School)" userId="S::porters@hwbcymru.net::3b5fc001-9237-4d23-9703-e93b4f0e3063" providerId="AD" clId="Web-{9144013C-5C3D-A60B-FD15-D70E74FD660C}" dt="2026-07-10T15:43:40.653" v="42" actId="20577"/>
        <pc:sldMkLst>
          <pc:docMk/>
          <pc:sldMk cId="3705682529" sldId="284"/>
        </pc:sldMkLst>
        <pc:spChg chg="mod">
          <ac:chgData name="S Porter (Sketty Primary School)" userId="S::porters@hwbcymru.net::3b5fc001-9237-4d23-9703-e93b4f0e3063" providerId="AD" clId="Web-{9144013C-5C3D-A60B-FD15-D70E74FD660C}" dt="2026-07-10T15:43:40.653" v="42" actId="20577"/>
          <ac:spMkLst>
            <pc:docMk/>
            <pc:sldMk cId="3705682529" sldId="284"/>
            <ac:spMk id="3" creationId="{00000000-0000-0000-0000-000000000000}"/>
          </ac:spMkLst>
        </pc:spChg>
      </pc:sldChg>
    </pc:docChg>
  </pc:docChgLst>
  <pc:docChgLst>
    <pc:chgData name="E Jones (Sketty Primary School)" userId="S::jonese4365@hwbcymru.net::e025724d-4d18-4c28-a45a-3e9360931718" providerId="AD" clId="Web-{C5EDE5BE-2E22-C7D8-6D01-5F2CE5649DE0}"/>
    <pc:docChg chg="modSld">
      <pc:chgData name="E Jones (Sketty Primary School)" userId="S::jonese4365@hwbcymru.net::e025724d-4d18-4c28-a45a-3e9360931718" providerId="AD" clId="Web-{C5EDE5BE-2E22-C7D8-6D01-5F2CE5649DE0}" dt="2026-07-15T06:59:40.098" v="603" actId="20577"/>
      <pc:docMkLst>
        <pc:docMk/>
      </pc:docMkLst>
      <pc:sldChg chg="addSp modSp">
        <pc:chgData name="E Jones (Sketty Primary School)" userId="S::jonese4365@hwbcymru.net::e025724d-4d18-4c28-a45a-3e9360931718" providerId="AD" clId="Web-{C5EDE5BE-2E22-C7D8-6D01-5F2CE5649DE0}" dt="2026-07-15T06:45:27.442" v="35" actId="1076"/>
        <pc:sldMkLst>
          <pc:docMk/>
          <pc:sldMk cId="1206381061" sldId="257"/>
        </pc:sldMkLst>
        <pc:spChg chg="mod">
          <ac:chgData name="E Jones (Sketty Primary School)" userId="S::jonese4365@hwbcymru.net::e025724d-4d18-4c28-a45a-3e9360931718" providerId="AD" clId="Web-{C5EDE5BE-2E22-C7D8-6D01-5F2CE5649DE0}" dt="2026-07-15T06:42:35.092" v="7" actId="20577"/>
          <ac:spMkLst>
            <pc:docMk/>
            <pc:sldMk cId="1206381061" sldId="257"/>
            <ac:spMk id="3" creationId="{00000000-0000-0000-0000-000000000000}"/>
          </ac:spMkLst>
        </pc:spChg>
        <pc:spChg chg="mod">
          <ac:chgData name="E Jones (Sketty Primary School)" userId="S::jonese4365@hwbcymru.net::e025724d-4d18-4c28-a45a-3e9360931718" providerId="AD" clId="Web-{C5EDE5BE-2E22-C7D8-6D01-5F2CE5649DE0}" dt="2026-07-15T06:44:48.518" v="27" actId="20577"/>
          <ac:spMkLst>
            <pc:docMk/>
            <pc:sldMk cId="1206381061" sldId="257"/>
            <ac:spMk id="7" creationId="{00000000-0000-0000-0000-000000000000}"/>
          </ac:spMkLst>
        </pc:spChg>
        <pc:picChg chg="mod">
          <ac:chgData name="E Jones (Sketty Primary School)" userId="S::jonese4365@hwbcymru.net::e025724d-4d18-4c28-a45a-3e9360931718" providerId="AD" clId="Web-{C5EDE5BE-2E22-C7D8-6D01-5F2CE5649DE0}" dt="2026-07-15T06:45:27.442" v="35" actId="1076"/>
          <ac:picMkLst>
            <pc:docMk/>
            <pc:sldMk cId="1206381061" sldId="257"/>
            <ac:picMk id="6" creationId="{FE0F5785-BE8E-734F-599F-849255703D83}"/>
          </ac:picMkLst>
        </pc:picChg>
        <pc:picChg chg="add mod modCrop">
          <ac:chgData name="E Jones (Sketty Primary School)" userId="S::jonese4365@hwbcymru.net::e025724d-4d18-4c28-a45a-3e9360931718" providerId="AD" clId="Web-{C5EDE5BE-2E22-C7D8-6D01-5F2CE5649DE0}" dt="2026-07-15T06:45:15.755" v="33" actId="1076"/>
          <ac:picMkLst>
            <pc:docMk/>
            <pc:sldMk cId="1206381061" sldId="257"/>
            <ac:picMk id="8" creationId="{F50CDAD6-BBFE-3DDD-E352-454D9FF2B45C}"/>
          </ac:picMkLst>
        </pc:picChg>
        <pc:picChg chg="mod">
          <ac:chgData name="E Jones (Sketty Primary School)" userId="S::jonese4365@hwbcymru.net::e025724d-4d18-4c28-a45a-3e9360931718" providerId="AD" clId="Web-{C5EDE5BE-2E22-C7D8-6D01-5F2CE5649DE0}" dt="2026-07-15T06:45:02.753" v="29" actId="1076"/>
          <ac:picMkLst>
            <pc:docMk/>
            <pc:sldMk cId="1206381061" sldId="257"/>
            <ac:picMk id="10" creationId="{00000000-0000-0000-0000-000000000000}"/>
          </ac:picMkLst>
        </pc:picChg>
      </pc:sldChg>
      <pc:sldChg chg="modSp">
        <pc:chgData name="E Jones (Sketty Primary School)" userId="S::jonese4365@hwbcymru.net::e025724d-4d18-4c28-a45a-3e9360931718" providerId="AD" clId="Web-{C5EDE5BE-2E22-C7D8-6D01-5F2CE5649DE0}" dt="2026-07-15T06:49:00.700" v="116" actId="20577"/>
        <pc:sldMkLst>
          <pc:docMk/>
          <pc:sldMk cId="1128818897" sldId="274"/>
        </pc:sldMkLst>
        <pc:spChg chg="mod">
          <ac:chgData name="E Jones (Sketty Primary School)" userId="S::jonese4365@hwbcymru.net::e025724d-4d18-4c28-a45a-3e9360931718" providerId="AD" clId="Web-{C5EDE5BE-2E22-C7D8-6D01-5F2CE5649DE0}" dt="2026-07-15T06:49:00.700" v="116" actId="20577"/>
          <ac:spMkLst>
            <pc:docMk/>
            <pc:sldMk cId="1128818897" sldId="274"/>
            <ac:spMk id="3" creationId="{00000000-0000-0000-0000-000000000000}"/>
          </ac:spMkLst>
        </pc:spChg>
      </pc:sldChg>
      <pc:sldChg chg="modSp">
        <pc:chgData name="E Jones (Sketty Primary School)" userId="S::jonese4365@hwbcymru.net::e025724d-4d18-4c28-a45a-3e9360931718" providerId="AD" clId="Web-{C5EDE5BE-2E22-C7D8-6D01-5F2CE5649DE0}" dt="2026-07-15T06:50:07.452" v="178" actId="20577"/>
        <pc:sldMkLst>
          <pc:docMk/>
          <pc:sldMk cId="2052477350" sldId="275"/>
        </pc:sldMkLst>
        <pc:spChg chg="mod">
          <ac:chgData name="E Jones (Sketty Primary School)" userId="S::jonese4365@hwbcymru.net::e025724d-4d18-4c28-a45a-3e9360931718" providerId="AD" clId="Web-{C5EDE5BE-2E22-C7D8-6D01-5F2CE5649DE0}" dt="2026-07-15T06:50:07.452" v="178" actId="20577"/>
          <ac:spMkLst>
            <pc:docMk/>
            <pc:sldMk cId="2052477350" sldId="275"/>
            <ac:spMk id="3" creationId="{00000000-0000-0000-0000-000000000000}"/>
          </ac:spMkLst>
        </pc:spChg>
      </pc:sldChg>
      <pc:sldChg chg="modSp">
        <pc:chgData name="E Jones (Sketty Primary School)" userId="S::jonese4365@hwbcymru.net::e025724d-4d18-4c28-a45a-3e9360931718" providerId="AD" clId="Web-{C5EDE5BE-2E22-C7D8-6D01-5F2CE5649DE0}" dt="2026-07-15T06:59:40.098" v="603" actId="20577"/>
        <pc:sldMkLst>
          <pc:docMk/>
          <pc:sldMk cId="30111678" sldId="278"/>
        </pc:sldMkLst>
        <pc:spChg chg="mod">
          <ac:chgData name="E Jones (Sketty Primary School)" userId="S::jonese4365@hwbcymru.net::e025724d-4d18-4c28-a45a-3e9360931718" providerId="AD" clId="Web-{C5EDE5BE-2E22-C7D8-6D01-5F2CE5649DE0}" dt="2026-07-15T06:57:21.436" v="463" actId="1076"/>
          <ac:spMkLst>
            <pc:docMk/>
            <pc:sldMk cId="30111678" sldId="278"/>
            <ac:spMk id="2" creationId="{00000000-0000-0000-0000-000000000000}"/>
          </ac:spMkLst>
        </pc:spChg>
        <pc:spChg chg="mod">
          <ac:chgData name="E Jones (Sketty Primary School)" userId="S::jonese4365@hwbcymru.net::e025724d-4d18-4c28-a45a-3e9360931718" providerId="AD" clId="Web-{C5EDE5BE-2E22-C7D8-6D01-5F2CE5649DE0}" dt="2026-07-15T06:59:40.098" v="603" actId="20577"/>
          <ac:spMkLst>
            <pc:docMk/>
            <pc:sldMk cId="30111678" sldId="278"/>
            <ac:spMk id="3" creationId="{00000000-0000-0000-0000-000000000000}"/>
          </ac:spMkLst>
        </pc:spChg>
      </pc:sldChg>
      <pc:sldChg chg="modSp">
        <pc:chgData name="E Jones (Sketty Primary School)" userId="S::jonese4365@hwbcymru.net::e025724d-4d18-4c28-a45a-3e9360931718" providerId="AD" clId="Web-{C5EDE5BE-2E22-C7D8-6D01-5F2CE5649DE0}" dt="2026-07-15T06:55:28.667" v="414" actId="20577"/>
        <pc:sldMkLst>
          <pc:docMk/>
          <pc:sldMk cId="1165184006" sldId="285"/>
        </pc:sldMkLst>
        <pc:spChg chg="mod">
          <ac:chgData name="E Jones (Sketty Primary School)" userId="S::jonese4365@hwbcymru.net::e025724d-4d18-4c28-a45a-3e9360931718" providerId="AD" clId="Web-{C5EDE5BE-2E22-C7D8-6D01-5F2CE5649DE0}" dt="2026-07-15T06:55:28.667" v="414" actId="20577"/>
          <ac:spMkLst>
            <pc:docMk/>
            <pc:sldMk cId="1165184006" sldId="285"/>
            <ac:spMk id="3" creationId="{00000000-0000-0000-0000-000000000000}"/>
          </ac:spMkLst>
        </pc:spChg>
      </pc:sldChg>
    </pc:docChg>
  </pc:docChgLst>
  <pc:docChgLst>
    <pc:chgData name="S Porter (Sketty Primary School)" userId="S::porters@hwbcymru.net::3b5fc001-9237-4d23-9703-e93b4f0e3063" providerId="AD" clId="Web-{078783F4-9DEE-BD63-4059-E11C291654F3}"/>
    <pc:docChg chg="modSld">
      <pc:chgData name="S Porter (Sketty Primary School)" userId="S::porters@hwbcymru.net::3b5fc001-9237-4d23-9703-e93b4f0e3063" providerId="AD" clId="Web-{078783F4-9DEE-BD63-4059-E11C291654F3}" dt="2026-07-14T21:36:22.928" v="78" actId="20577"/>
      <pc:docMkLst>
        <pc:docMk/>
      </pc:docMkLst>
      <pc:sldChg chg="addSp delSp modSp">
        <pc:chgData name="S Porter (Sketty Primary School)" userId="S::porters@hwbcymru.net::3b5fc001-9237-4d23-9703-e93b4f0e3063" providerId="AD" clId="Web-{078783F4-9DEE-BD63-4059-E11C291654F3}" dt="2026-07-14T21:33:50.859" v="57"/>
        <pc:sldMkLst>
          <pc:docMk/>
          <pc:sldMk cId="1206381061" sldId="257"/>
        </pc:sldMkLst>
        <pc:spChg chg="mod">
          <ac:chgData name="S Porter (Sketty Primary School)" userId="S::porters@hwbcymru.net::3b5fc001-9237-4d23-9703-e93b4f0e3063" providerId="AD" clId="Web-{078783F4-9DEE-BD63-4059-E11C291654F3}" dt="2026-07-14T21:30:26.431" v="31" actId="20577"/>
          <ac:spMkLst>
            <pc:docMk/>
            <pc:sldMk cId="1206381061" sldId="257"/>
            <ac:spMk id="3" creationId="{00000000-0000-0000-0000-000000000000}"/>
          </ac:spMkLst>
        </pc:spChg>
        <pc:spChg chg="mod">
          <ac:chgData name="S Porter (Sketty Primary School)" userId="S::porters@hwbcymru.net::3b5fc001-9237-4d23-9703-e93b4f0e3063" providerId="AD" clId="Web-{078783F4-9DEE-BD63-4059-E11C291654F3}" dt="2026-07-14T21:33:27.734" v="53" actId="20577"/>
          <ac:spMkLst>
            <pc:docMk/>
            <pc:sldMk cId="1206381061" sldId="257"/>
            <ac:spMk id="7" creationId="{00000000-0000-0000-0000-000000000000}"/>
          </ac:spMkLst>
        </pc:spChg>
        <pc:picChg chg="add mod modCrop">
          <ac:chgData name="S Porter (Sketty Primary School)" userId="S::porters@hwbcymru.net::3b5fc001-9237-4d23-9703-e93b4f0e3063" providerId="AD" clId="Web-{078783F4-9DEE-BD63-4059-E11C291654F3}" dt="2026-07-14T21:27:15.722" v="5"/>
          <ac:picMkLst>
            <pc:docMk/>
            <pc:sldMk cId="1206381061" sldId="257"/>
            <ac:picMk id="4" creationId="{0ABF2C5F-CF70-EFD7-B13F-5117CCC34F57}"/>
          </ac:picMkLst>
        </pc:picChg>
        <pc:picChg chg="add mod modCrop">
          <ac:chgData name="S Porter (Sketty Primary School)" userId="S::porters@hwbcymru.net::3b5fc001-9237-4d23-9703-e93b4f0e3063" providerId="AD" clId="Web-{078783F4-9DEE-BD63-4059-E11C291654F3}" dt="2026-07-14T21:30:37.057" v="32" actId="1076"/>
          <ac:picMkLst>
            <pc:docMk/>
            <pc:sldMk cId="1206381061" sldId="257"/>
            <ac:picMk id="5" creationId="{B4AF8D40-5D0F-7814-F4F7-16A96F958A0B}"/>
          </ac:picMkLst>
        </pc:picChg>
        <pc:picChg chg="add mod modCrop">
          <ac:chgData name="S Porter (Sketty Primary School)" userId="S::porters@hwbcymru.net::3b5fc001-9237-4d23-9703-e93b4f0e3063" providerId="AD" clId="Web-{078783F4-9DEE-BD63-4059-E11C291654F3}" dt="2026-07-14T21:31:29.886" v="39" actId="1076"/>
          <ac:picMkLst>
            <pc:docMk/>
            <pc:sldMk cId="1206381061" sldId="257"/>
            <ac:picMk id="6" creationId="{FE0F5785-BE8E-734F-599F-849255703D83}"/>
          </ac:picMkLst>
        </pc:picChg>
        <pc:picChg chg="add del mod">
          <ac:chgData name="S Porter (Sketty Primary School)" userId="S::porters@hwbcymru.net::3b5fc001-9237-4d23-9703-e93b4f0e3063" providerId="AD" clId="Web-{078783F4-9DEE-BD63-4059-E11C291654F3}" dt="2026-07-14T21:31:52.418" v="41"/>
          <ac:picMkLst>
            <pc:docMk/>
            <pc:sldMk cId="1206381061" sldId="257"/>
            <ac:picMk id="8" creationId="{B1B4AFE4-1368-10A4-5578-BDC3C1B40FC6}"/>
          </ac:picMkLst>
        </pc:picChg>
        <pc:picChg chg="add mod modCrop">
          <ac:chgData name="S Porter (Sketty Primary School)" userId="S::porters@hwbcymru.net::3b5fc001-9237-4d23-9703-e93b4f0e3063" providerId="AD" clId="Web-{078783F4-9DEE-BD63-4059-E11C291654F3}" dt="2026-07-14T21:33:05.936" v="49" actId="1076"/>
          <ac:picMkLst>
            <pc:docMk/>
            <pc:sldMk cId="1206381061" sldId="257"/>
            <ac:picMk id="9" creationId="{1DF2D308-97B6-0FD3-302C-A5F6583F7462}"/>
          </ac:picMkLst>
        </pc:picChg>
        <pc:picChg chg="mod">
          <ac:chgData name="S Porter (Sketty Primary School)" userId="S::porters@hwbcymru.net::3b5fc001-9237-4d23-9703-e93b4f0e3063" providerId="AD" clId="Web-{078783F4-9DEE-BD63-4059-E11C291654F3}" dt="2026-07-14T21:33:40.390" v="55" actId="1076"/>
          <ac:picMkLst>
            <pc:docMk/>
            <pc:sldMk cId="1206381061" sldId="257"/>
            <ac:picMk id="10" creationId="{00000000-0000-0000-0000-000000000000}"/>
          </ac:picMkLst>
        </pc:picChg>
        <pc:picChg chg="del">
          <ac:chgData name="S Porter (Sketty Primary School)" userId="S::porters@hwbcymru.net::3b5fc001-9237-4d23-9703-e93b4f0e3063" providerId="AD" clId="Web-{078783F4-9DEE-BD63-4059-E11C291654F3}" dt="2026-07-14T21:33:50.859" v="57"/>
          <ac:picMkLst>
            <pc:docMk/>
            <pc:sldMk cId="1206381061" sldId="257"/>
            <ac:picMk id="2050" creationId="{F489910A-D870-F5DD-A44E-8A284CCAAC97}"/>
          </ac:picMkLst>
        </pc:picChg>
      </pc:sldChg>
      <pc:sldChg chg="delSp modSp">
        <pc:chgData name="S Porter (Sketty Primary School)" userId="S::porters@hwbcymru.net::3b5fc001-9237-4d23-9703-e93b4f0e3063" providerId="AD" clId="Web-{078783F4-9DEE-BD63-4059-E11C291654F3}" dt="2026-07-14T21:36:22.928" v="78" actId="20577"/>
        <pc:sldMkLst>
          <pc:docMk/>
          <pc:sldMk cId="624981656" sldId="258"/>
        </pc:sldMkLst>
        <pc:spChg chg="mod">
          <ac:chgData name="S Porter (Sketty Primary School)" userId="S::porters@hwbcymru.net::3b5fc001-9237-4d23-9703-e93b4f0e3063" providerId="AD" clId="Web-{078783F4-9DEE-BD63-4059-E11C291654F3}" dt="2026-07-14T21:36:22.928" v="78" actId="20577"/>
          <ac:spMkLst>
            <pc:docMk/>
            <pc:sldMk cId="624981656" sldId="258"/>
            <ac:spMk id="3" creationId="{00000000-0000-0000-0000-000000000000}"/>
          </ac:spMkLst>
        </pc:spChg>
        <pc:picChg chg="del">
          <ac:chgData name="S Porter (Sketty Primary School)" userId="S::porters@hwbcymru.net::3b5fc001-9237-4d23-9703-e93b4f0e3063" providerId="AD" clId="Web-{078783F4-9DEE-BD63-4059-E11C291654F3}" dt="2026-07-14T21:33:54.953" v="58"/>
          <ac:picMkLst>
            <pc:docMk/>
            <pc:sldMk cId="624981656" sldId="258"/>
            <ac:picMk id="4" creationId="{0A5DB5B0-0D1F-FFD8-B008-172EE80BE217}"/>
          </ac:picMkLst>
        </pc:picChg>
      </pc:sldChg>
      <pc:sldChg chg="delSp">
        <pc:chgData name="S Porter (Sketty Primary School)" userId="S::porters@hwbcymru.net::3b5fc001-9237-4d23-9703-e93b4f0e3063" providerId="AD" clId="Web-{078783F4-9DEE-BD63-4059-E11C291654F3}" dt="2026-07-14T21:34:01.860" v="59"/>
        <pc:sldMkLst>
          <pc:docMk/>
          <pc:sldMk cId="1128818897" sldId="274"/>
        </pc:sldMkLst>
        <pc:picChg chg="del">
          <ac:chgData name="S Porter (Sketty Primary School)" userId="S::porters@hwbcymru.net::3b5fc001-9237-4d23-9703-e93b4f0e3063" providerId="AD" clId="Web-{078783F4-9DEE-BD63-4059-E11C291654F3}" dt="2026-07-14T21:34:01.860" v="59"/>
          <ac:picMkLst>
            <pc:docMk/>
            <pc:sldMk cId="1128818897" sldId="274"/>
            <ac:picMk id="4" creationId="{BF718F54-E993-4568-F83C-DFAA197F0E3F}"/>
          </ac:picMkLst>
        </pc:picChg>
      </pc:sldChg>
      <pc:sldChg chg="delSp">
        <pc:chgData name="S Porter (Sketty Primary School)" userId="S::porters@hwbcymru.net::3b5fc001-9237-4d23-9703-e93b4f0e3063" providerId="AD" clId="Web-{078783F4-9DEE-BD63-4059-E11C291654F3}" dt="2026-07-14T21:34:05.079" v="60"/>
        <pc:sldMkLst>
          <pc:docMk/>
          <pc:sldMk cId="2052477350" sldId="275"/>
        </pc:sldMkLst>
        <pc:picChg chg="del">
          <ac:chgData name="S Porter (Sketty Primary School)" userId="S::porters@hwbcymru.net::3b5fc001-9237-4d23-9703-e93b4f0e3063" providerId="AD" clId="Web-{078783F4-9DEE-BD63-4059-E11C291654F3}" dt="2026-07-14T21:34:05.079" v="60"/>
          <ac:picMkLst>
            <pc:docMk/>
            <pc:sldMk cId="2052477350" sldId="275"/>
            <ac:picMk id="4" creationId="{A1393378-B551-E0D0-71F9-8C11A4C09F98}"/>
          </ac:picMkLst>
        </pc:picChg>
      </pc:sldChg>
      <pc:sldChg chg="delSp">
        <pc:chgData name="S Porter (Sketty Primary School)" userId="S::porters@hwbcymru.net::3b5fc001-9237-4d23-9703-e93b4f0e3063" providerId="AD" clId="Web-{078783F4-9DEE-BD63-4059-E11C291654F3}" dt="2026-07-14T21:34:07.876" v="61"/>
        <pc:sldMkLst>
          <pc:docMk/>
          <pc:sldMk cId="771598336" sldId="276"/>
        </pc:sldMkLst>
        <pc:picChg chg="del">
          <ac:chgData name="S Porter (Sketty Primary School)" userId="S::porters@hwbcymru.net::3b5fc001-9237-4d23-9703-e93b4f0e3063" providerId="AD" clId="Web-{078783F4-9DEE-BD63-4059-E11C291654F3}" dt="2026-07-14T21:34:07.876" v="61"/>
          <ac:picMkLst>
            <pc:docMk/>
            <pc:sldMk cId="771598336" sldId="276"/>
            <ac:picMk id="4" creationId="{B112B032-A1A9-6EBA-5B73-D85A300683BE}"/>
          </ac:picMkLst>
        </pc:picChg>
      </pc:sldChg>
      <pc:sldChg chg="addSp delSp">
        <pc:chgData name="S Porter (Sketty Primary School)" userId="S::porters@hwbcymru.net::3b5fc001-9237-4d23-9703-e93b4f0e3063" providerId="AD" clId="Web-{078783F4-9DEE-BD63-4059-E11C291654F3}" dt="2026-07-14T21:34:39.064" v="66"/>
        <pc:sldMkLst>
          <pc:docMk/>
          <pc:sldMk cId="155441059" sldId="277"/>
        </pc:sldMkLst>
        <pc:picChg chg="add del">
          <ac:chgData name="S Porter (Sketty Primary School)" userId="S::porters@hwbcymru.net::3b5fc001-9237-4d23-9703-e93b4f0e3063" providerId="AD" clId="Web-{078783F4-9DEE-BD63-4059-E11C291654F3}" dt="2026-07-14T21:34:39.064" v="66"/>
          <ac:picMkLst>
            <pc:docMk/>
            <pc:sldMk cId="155441059" sldId="277"/>
            <ac:picMk id="4" creationId="{445ED2B5-26E7-14AA-AAA8-17E62DABA4AA}"/>
          </ac:picMkLst>
        </pc:picChg>
      </pc:sldChg>
      <pc:sldChg chg="addSp delSp">
        <pc:chgData name="S Porter (Sketty Primary School)" userId="S::porters@hwbcymru.net::3b5fc001-9237-4d23-9703-e93b4f0e3063" providerId="AD" clId="Web-{078783F4-9DEE-BD63-4059-E11C291654F3}" dt="2026-07-14T21:34:31.204" v="64"/>
        <pc:sldMkLst>
          <pc:docMk/>
          <pc:sldMk cId="30111678" sldId="278"/>
        </pc:sldMkLst>
        <pc:picChg chg="add del">
          <ac:chgData name="S Porter (Sketty Primary School)" userId="S::porters@hwbcymru.net::3b5fc001-9237-4d23-9703-e93b4f0e3063" providerId="AD" clId="Web-{078783F4-9DEE-BD63-4059-E11C291654F3}" dt="2026-07-14T21:34:31.204" v="64"/>
          <ac:picMkLst>
            <pc:docMk/>
            <pc:sldMk cId="30111678" sldId="278"/>
            <ac:picMk id="9218" creationId="{014BCF7A-C27B-4319-843A-129D97EC05B6}"/>
          </ac:picMkLst>
        </pc:picChg>
      </pc:sldChg>
      <pc:sldChg chg="delSp">
        <pc:chgData name="S Porter (Sketty Primary School)" userId="S::porters@hwbcymru.net::3b5fc001-9237-4d23-9703-e93b4f0e3063" providerId="AD" clId="Web-{078783F4-9DEE-BD63-4059-E11C291654F3}" dt="2026-07-14T21:33:47.484" v="56"/>
        <pc:sldMkLst>
          <pc:docMk/>
          <pc:sldMk cId="3705682529" sldId="284"/>
        </pc:sldMkLst>
        <pc:picChg chg="del">
          <ac:chgData name="S Porter (Sketty Primary School)" userId="S::porters@hwbcymru.net::3b5fc001-9237-4d23-9703-e93b4f0e3063" providerId="AD" clId="Web-{078783F4-9DEE-BD63-4059-E11C291654F3}" dt="2026-07-14T21:33:47.484" v="56"/>
          <ac:picMkLst>
            <pc:docMk/>
            <pc:sldMk cId="3705682529" sldId="284"/>
            <ac:picMk id="4" creationId="{0A5DB5B0-0D1F-FFD8-B008-172EE80BE217}"/>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C764DE79-268F-4C1A-8933-263129D2AF90}" type="datetimeFigureOut">
              <a:rPr lang="en-US" smtClean="0"/>
              <a:t>7/15/2026</a:t>
            </a:fld>
            <a:endParaRPr lang="en-U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772377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764DE79-268F-4C1A-8933-263129D2AF90}" type="datetimeFigureOut">
              <a:rPr lang="en-US" smtClean="0"/>
              <a:t>7/15/2026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963558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764DE79-268F-4C1A-8933-263129D2AF90}" type="datetimeFigureOut">
              <a:rPr lang="en-US" smtClean="0"/>
              <a:t>7/15/2026</a:t>
            </a:fld>
            <a:endParaRPr lang="en-U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8604504" y="5211060"/>
            <a:ext cx="2112264" cy="228600"/>
          </a:xfrm>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66736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764DE79-268F-4C1A-8933-263129D2AF90}" type="datetimeFigureOut">
              <a:rPr lang="en-US" smtClean="0"/>
              <a:t>7/15/2026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547357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764DE79-268F-4C1A-8933-263129D2AF90}" type="datetimeFigureOut">
              <a:rPr lang="en-US" smtClean="0"/>
              <a:t>7/15/2026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4043110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764DE79-268F-4C1A-8933-263129D2AF90}" type="datetimeFigureOut">
              <a:rPr lang="en-US" smtClean="0"/>
              <a:t>7/15/2026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77819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7/15/2026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848745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GB"/>
              <a:t>Click to edit Master title style</a:t>
            </a:r>
            <a:endParaRPr lang="en-US"/>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Date Placeholder 7"/>
          <p:cNvSpPr>
            <a:spLocks noGrp="1"/>
          </p:cNvSpPr>
          <p:nvPr>
            <p:ph type="dt" sz="half" idx="10"/>
          </p:nvPr>
        </p:nvSpPr>
        <p:spPr/>
        <p:txBody>
          <a:bodyPr/>
          <a:lstStyle/>
          <a:p>
            <a:fld id="{C764DE79-268F-4C1A-8933-263129D2AF90}" type="datetimeFigureOut">
              <a:rPr lang="en-US" smtClean="0"/>
              <a:t>7/15/2026</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8F63A3B-78C7-47BE-AE5E-E10140E04643}" type="slidenum">
              <a:rPr lang="en-US" smtClean="0"/>
              <a:t>‹#›</a:t>
            </a:fld>
            <a:endParaRPr lang="en-U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78295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GB"/>
              <a:t>Click to edit Master title style</a:t>
            </a:r>
            <a:endParaRPr lang="en-US"/>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C764DE79-268F-4C1A-8933-263129D2AF90}" type="datetimeFigureOut">
              <a:rPr lang="en-US" smtClean="0"/>
              <a:t>7/15/2026</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8F63A3B-78C7-47BE-AE5E-E10140E04643}" type="slidenum">
              <a:rPr lang="en-US" smtClean="0"/>
              <a:t>‹#›</a:t>
            </a:fld>
            <a:endParaRPr lang="en-U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06247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847496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252956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764DE79-268F-4C1A-8933-263129D2AF90}" type="datetimeFigureOut">
              <a:rPr lang="en-US" smtClean="0"/>
              <a:t>7/15/2026</a:t>
            </a:fld>
            <a:endParaRPr lang="en-U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4035082875"/>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swansea.gov.uk/primaryschoolmenu"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skettyprimary.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FE051AA-0631-4833-B52C-BE76B9D3AA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190" y="457200"/>
            <a:ext cx="11281609" cy="5943603"/>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a:extLst>
              <a:ext uri="{FF2B5EF4-FFF2-40B4-BE49-F238E27FC236}">
                <a16:creationId xmlns:a16="http://schemas.microsoft.com/office/drawing/2014/main" id="{F2829316-8F5B-4EA1-9581-1F11529445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6738" y="621793"/>
            <a:ext cx="10954512" cy="5614416"/>
          </a:xfrm>
          <a:prstGeom prst="rect">
            <a:avLst/>
          </a:prstGeom>
          <a:noFill/>
          <a:ln w="6350" cap="sq" cmpd="sng" algn="ctr">
            <a:solidFill>
              <a:schemeClr val="tx1">
                <a:lumMod val="75000"/>
                <a:lumOff val="25000"/>
              </a:schemeClr>
            </a:solidFill>
            <a:prstDash val="solid"/>
            <a:miter lim="800000"/>
          </a:ln>
          <a:effectLst/>
        </p:spPr>
      </p:sp>
      <p:sp>
        <p:nvSpPr>
          <p:cNvPr id="2" name="Title 1"/>
          <p:cNvSpPr>
            <a:spLocks noGrp="1"/>
          </p:cNvSpPr>
          <p:nvPr>
            <p:ph type="ctrTitle"/>
          </p:nvPr>
        </p:nvSpPr>
        <p:spPr>
          <a:xfrm>
            <a:off x="5366914" y="1031039"/>
            <a:ext cx="5716338" cy="3798328"/>
          </a:xfrm>
        </p:spPr>
        <p:txBody>
          <a:bodyPr>
            <a:normAutofit fontScale="90000"/>
          </a:bodyPr>
          <a:lstStyle/>
          <a:p>
            <a:br>
              <a:rPr lang="en-GB" sz="1500">
                <a:latin typeface="Segoe Print" panose="02000600000000000000" pitchFamily="2" charset="0"/>
              </a:rPr>
            </a:br>
            <a:br>
              <a:rPr lang="en-GB" sz="1500">
                <a:latin typeface="Segoe Print" panose="02000600000000000000" pitchFamily="2" charset="0"/>
              </a:rPr>
            </a:br>
            <a:br>
              <a:rPr lang="en-GB" sz="1500">
                <a:latin typeface="Segoe Print" panose="02000600000000000000" pitchFamily="2" charset="0"/>
              </a:rPr>
            </a:br>
            <a:br>
              <a:rPr lang="en-GB" sz="1500">
                <a:latin typeface="Segoe Print" panose="02000600000000000000" pitchFamily="2" charset="0"/>
              </a:rPr>
            </a:br>
            <a:br>
              <a:rPr lang="en-GB" sz="1500">
                <a:latin typeface="Segoe Print" panose="02000600000000000000" pitchFamily="2" charset="0"/>
              </a:rPr>
            </a:br>
            <a:br>
              <a:rPr lang="en-GB" sz="1500">
                <a:latin typeface="Segoe Print" panose="02000600000000000000" pitchFamily="2" charset="0"/>
              </a:rPr>
            </a:br>
            <a:br>
              <a:rPr lang="en-GB" sz="1500">
                <a:latin typeface="Segoe Print" panose="02000600000000000000" pitchFamily="2" charset="0"/>
              </a:rPr>
            </a:br>
            <a:br>
              <a:rPr lang="en-GB" sz="1500">
                <a:latin typeface="Segoe Print" panose="02000600000000000000" pitchFamily="2" charset="0"/>
              </a:rPr>
            </a:br>
            <a:r>
              <a:rPr lang="en-GB" sz="5300" b="1">
                <a:solidFill>
                  <a:srgbClr val="FF0000"/>
                </a:solidFill>
                <a:latin typeface="Segoe Print" panose="02000600000000000000" pitchFamily="2" charset="0"/>
              </a:rPr>
              <a:t>Welcome to Reception</a:t>
            </a:r>
            <a:br>
              <a:rPr lang="en-GB" sz="5300" b="1">
                <a:solidFill>
                  <a:srgbClr val="FF0000"/>
                </a:solidFill>
                <a:latin typeface="Segoe Print" panose="02000600000000000000" pitchFamily="2" charset="0"/>
              </a:rPr>
            </a:br>
            <a:r>
              <a:rPr lang="en-GB" sz="5300" b="1" err="1">
                <a:solidFill>
                  <a:srgbClr val="FF0000"/>
                </a:solidFill>
                <a:latin typeface="Segoe Print" panose="02000600000000000000" pitchFamily="2" charset="0"/>
              </a:rPr>
              <a:t>Croeso</a:t>
            </a:r>
            <a:r>
              <a:rPr lang="en-GB" sz="5300" b="1">
                <a:solidFill>
                  <a:srgbClr val="FF0000"/>
                </a:solidFill>
                <a:latin typeface="Segoe Print" panose="02000600000000000000" pitchFamily="2" charset="0"/>
              </a:rPr>
              <a:t> I</a:t>
            </a:r>
            <a:br>
              <a:rPr lang="en-GB" sz="5300" b="1">
                <a:solidFill>
                  <a:srgbClr val="FF0000"/>
                </a:solidFill>
                <a:latin typeface="Segoe Print" panose="02000600000000000000" pitchFamily="2" charset="0"/>
              </a:rPr>
            </a:br>
            <a:r>
              <a:rPr lang="en-GB" sz="5300" b="1">
                <a:solidFill>
                  <a:srgbClr val="FF0000"/>
                </a:solidFill>
                <a:latin typeface="Segoe Print" panose="02000600000000000000" pitchFamily="2" charset="0"/>
              </a:rPr>
              <a:t> </a:t>
            </a:r>
            <a:r>
              <a:rPr lang="en-GB" sz="5300" b="1" err="1">
                <a:solidFill>
                  <a:srgbClr val="FF0000"/>
                </a:solidFill>
                <a:latin typeface="Segoe Print" panose="02000600000000000000" pitchFamily="2" charset="0"/>
              </a:rPr>
              <a:t>dDerbyn</a:t>
            </a:r>
            <a:r>
              <a:rPr lang="en-GB" sz="5300" b="1">
                <a:solidFill>
                  <a:srgbClr val="FF0000"/>
                </a:solidFill>
                <a:latin typeface="Segoe Print" panose="02000600000000000000" pitchFamily="2" charset="0"/>
              </a:rPr>
              <a:t>! </a:t>
            </a:r>
            <a:br>
              <a:rPr lang="en-GB" sz="6000" b="1">
                <a:solidFill>
                  <a:srgbClr val="FF0000"/>
                </a:solidFill>
                <a:latin typeface="Segoe Print" panose="02000600000000000000" pitchFamily="2" charset="0"/>
              </a:rPr>
            </a:br>
            <a:br>
              <a:rPr lang="en-GB" sz="6000">
                <a:solidFill>
                  <a:srgbClr val="FF0000"/>
                </a:solidFill>
                <a:latin typeface="Segoe Print" panose="02000600000000000000" pitchFamily="2" charset="0"/>
              </a:rPr>
            </a:br>
            <a:br>
              <a:rPr lang="en-GB" sz="1500">
                <a:latin typeface="Segoe Print" panose="02000600000000000000" pitchFamily="2" charset="0"/>
              </a:rPr>
            </a:br>
            <a:endParaRPr lang="en-GB" sz="1500">
              <a:latin typeface="Segoe Print" panose="02000600000000000000" pitchFamily="2" charset="0"/>
            </a:endParaRPr>
          </a:p>
        </p:txBody>
      </p:sp>
      <p:sp>
        <p:nvSpPr>
          <p:cNvPr id="3" name="Subtitle 2"/>
          <p:cNvSpPr>
            <a:spLocks noGrp="1"/>
          </p:cNvSpPr>
          <p:nvPr>
            <p:ph type="subTitle" idx="1"/>
          </p:nvPr>
        </p:nvSpPr>
        <p:spPr>
          <a:xfrm>
            <a:off x="5533786" y="4682062"/>
            <a:ext cx="5355264" cy="950976"/>
          </a:xfrm>
        </p:spPr>
        <p:txBody>
          <a:bodyPr>
            <a:normAutofit fontScale="85000" lnSpcReduction="20000"/>
          </a:bodyPr>
          <a:lstStyle/>
          <a:p>
            <a:pPr>
              <a:lnSpc>
                <a:spcPct val="90000"/>
              </a:lnSpc>
              <a:spcAft>
                <a:spcPts val="600"/>
              </a:spcAft>
            </a:pPr>
            <a:endParaRPr lang="en-GB" sz="1100">
              <a:latin typeface="Segoe Print" panose="02000600000000000000" pitchFamily="2" charset="0"/>
            </a:endParaRPr>
          </a:p>
          <a:p>
            <a:pPr>
              <a:lnSpc>
                <a:spcPct val="90000"/>
              </a:lnSpc>
              <a:spcAft>
                <a:spcPts val="600"/>
              </a:spcAft>
            </a:pPr>
            <a:endParaRPr lang="en-GB" sz="1100">
              <a:latin typeface="Segoe Print" panose="02000600000000000000" pitchFamily="2" charset="0"/>
            </a:endParaRPr>
          </a:p>
          <a:p>
            <a:pPr>
              <a:lnSpc>
                <a:spcPct val="90000"/>
              </a:lnSpc>
              <a:spcAft>
                <a:spcPts val="600"/>
              </a:spcAft>
            </a:pPr>
            <a:r>
              <a:rPr lang="en-GB" sz="2400">
                <a:solidFill>
                  <a:schemeClr val="accent1"/>
                </a:solidFill>
                <a:latin typeface="Segoe Print" panose="02000600000000000000" pitchFamily="2" charset="0"/>
              </a:rPr>
              <a:t>Be the best you can be</a:t>
            </a:r>
          </a:p>
          <a:p>
            <a:pPr>
              <a:lnSpc>
                <a:spcPct val="90000"/>
              </a:lnSpc>
              <a:spcAft>
                <a:spcPts val="600"/>
              </a:spcAft>
            </a:pPr>
            <a:r>
              <a:rPr lang="en-GB" sz="2400" err="1">
                <a:solidFill>
                  <a:schemeClr val="accent1"/>
                </a:solidFill>
                <a:latin typeface="Segoe Print" panose="02000600000000000000" pitchFamily="2" charset="0"/>
              </a:rPr>
              <a:t>Gwnewch</a:t>
            </a:r>
            <a:r>
              <a:rPr lang="en-GB" sz="2400">
                <a:solidFill>
                  <a:schemeClr val="accent1"/>
                </a:solidFill>
                <a:latin typeface="Segoe Print" panose="02000600000000000000" pitchFamily="2" charset="0"/>
              </a:rPr>
              <a:t> </a:t>
            </a:r>
            <a:r>
              <a:rPr lang="en-GB" sz="2400" err="1">
                <a:solidFill>
                  <a:schemeClr val="accent1"/>
                </a:solidFill>
                <a:latin typeface="Segoe Print" panose="02000600000000000000" pitchFamily="2" charset="0"/>
              </a:rPr>
              <a:t>eich</a:t>
            </a:r>
            <a:r>
              <a:rPr lang="en-GB" sz="2400">
                <a:solidFill>
                  <a:schemeClr val="accent1"/>
                </a:solidFill>
                <a:latin typeface="Segoe Print" panose="02000600000000000000" pitchFamily="2" charset="0"/>
              </a:rPr>
              <a:t> </a:t>
            </a:r>
            <a:r>
              <a:rPr lang="en-GB" sz="2400" err="1">
                <a:solidFill>
                  <a:schemeClr val="accent1"/>
                </a:solidFill>
                <a:latin typeface="Segoe Print" panose="02000600000000000000" pitchFamily="2" charset="0"/>
              </a:rPr>
              <a:t>gorau</a:t>
            </a:r>
            <a:r>
              <a:rPr lang="en-GB" sz="2400">
                <a:solidFill>
                  <a:schemeClr val="accent1"/>
                </a:solidFill>
                <a:latin typeface="Segoe Print" panose="02000600000000000000" pitchFamily="2" charset="0"/>
              </a:rPr>
              <a:t> </a:t>
            </a:r>
            <a:r>
              <a:rPr lang="en-GB" sz="2400" err="1">
                <a:solidFill>
                  <a:schemeClr val="accent1"/>
                </a:solidFill>
                <a:latin typeface="Segoe Print" panose="02000600000000000000" pitchFamily="2" charset="0"/>
              </a:rPr>
              <a:t>glas</a:t>
            </a:r>
            <a:endParaRPr lang="en-GB" sz="5200">
              <a:solidFill>
                <a:schemeClr val="accent1"/>
              </a:solidFill>
              <a:latin typeface="Segoe Print" panose="02000600000000000000" pitchFamily="2" charset="0"/>
            </a:endParaRPr>
          </a:p>
        </p:txBody>
      </p:sp>
      <p:sp>
        <p:nvSpPr>
          <p:cNvPr id="13" name="Rectangle 12">
            <a:extLst>
              <a:ext uri="{FF2B5EF4-FFF2-40B4-BE49-F238E27FC236}">
                <a16:creationId xmlns:a16="http://schemas.microsoft.com/office/drawing/2014/main" id="{AD11D7A6-5D57-426A-A17A-1FD70DF66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51298" y="446824"/>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5" name="Straight Connector 14">
            <a:extLst>
              <a:ext uri="{FF2B5EF4-FFF2-40B4-BE49-F238E27FC236}">
                <a16:creationId xmlns:a16="http://schemas.microsoft.com/office/drawing/2014/main" id="{46B486D1-EF0A-4077-9343-C9DB94C0FE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365598" y="446823"/>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5646751-9C0C-4565-B6A3-3B1C50E6AF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238" y="446823"/>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DBA2A92-1748-4444-9DE9-95CEFF28FD3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365598" y="1092118"/>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pic>
        <p:nvPicPr>
          <p:cNvPr id="5" name="Picture 5" descr="A picture containing text&#10;&#10;Description automatically generated">
            <a:extLst>
              <a:ext uri="{FF2B5EF4-FFF2-40B4-BE49-F238E27FC236}">
                <a16:creationId xmlns:a16="http://schemas.microsoft.com/office/drawing/2014/main" id="{4675AEED-E40B-AFEE-9787-616958E815F9}"/>
              </a:ext>
            </a:extLst>
          </p:cNvPr>
          <p:cNvPicPr>
            <a:picLocks noChangeAspect="1"/>
          </p:cNvPicPr>
          <p:nvPr/>
        </p:nvPicPr>
        <p:blipFill>
          <a:blip r:embed="rId2"/>
          <a:stretch>
            <a:fillRect/>
          </a:stretch>
        </p:blipFill>
        <p:spPr>
          <a:xfrm>
            <a:off x="1555751" y="1677458"/>
            <a:ext cx="3323166" cy="3471333"/>
          </a:xfrm>
          <a:prstGeom prst="rect">
            <a:avLst/>
          </a:prstGeom>
        </p:spPr>
      </p:pic>
    </p:spTree>
    <p:extLst>
      <p:ext uri="{BB962C8B-B14F-4D97-AF65-F5344CB8AC3E}">
        <p14:creationId xmlns:p14="http://schemas.microsoft.com/office/powerpoint/2010/main" val="133405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52450"/>
            <a:ext cx="10058400" cy="936270"/>
          </a:xfrm>
        </p:spPr>
        <p:txBody>
          <a:bodyPr>
            <a:normAutofit/>
          </a:bodyPr>
          <a:lstStyle/>
          <a:p>
            <a:pPr algn="ctr"/>
            <a:r>
              <a:rPr lang="en-GB" sz="4000" b="1">
                <a:solidFill>
                  <a:srgbClr val="FF0000"/>
                </a:solidFill>
                <a:latin typeface="Segoe Print" panose="02000600000000000000" pitchFamily="2" charset="0"/>
              </a:rPr>
              <a:t>Meet the Staff</a:t>
            </a:r>
          </a:p>
        </p:txBody>
      </p:sp>
      <p:sp>
        <p:nvSpPr>
          <p:cNvPr id="3" name="Content Placeholder 2"/>
          <p:cNvSpPr>
            <a:spLocks noGrp="1"/>
          </p:cNvSpPr>
          <p:nvPr>
            <p:ph idx="1"/>
          </p:nvPr>
        </p:nvSpPr>
        <p:spPr>
          <a:xfrm>
            <a:off x="207817" y="906401"/>
            <a:ext cx="5874110" cy="5671579"/>
          </a:xfrm>
        </p:spPr>
        <p:txBody>
          <a:bodyPr vert="horz" lIns="91440" tIns="45720" rIns="91440" bIns="45720" rtlCol="0" anchor="t">
            <a:normAutofit/>
          </a:bodyPr>
          <a:lstStyle/>
          <a:p>
            <a:pPr marL="0" indent="0" algn="ctr">
              <a:buNone/>
            </a:pPr>
            <a:r>
              <a:rPr lang="en-GB" sz="2800" b="1">
                <a:solidFill>
                  <a:srgbClr val="0070C0"/>
                </a:solidFill>
                <a:latin typeface="Segoe Print"/>
              </a:rPr>
              <a:t>Reception Teachers</a:t>
            </a:r>
            <a:endParaRPr lang="en-US">
              <a:solidFill>
                <a:srgbClr val="000000"/>
              </a:solidFill>
              <a:latin typeface="Century Gothic" panose="020B0502020202020204"/>
            </a:endParaRPr>
          </a:p>
          <a:p>
            <a:pPr marL="0" indent="0">
              <a:buNone/>
            </a:pPr>
            <a:r>
              <a:rPr lang="en-GB" sz="2800">
                <a:solidFill>
                  <a:srgbClr val="0070C0"/>
                </a:solidFill>
                <a:latin typeface="Segoe Print"/>
              </a:rPr>
              <a:t>Miss Ellie Rees</a:t>
            </a:r>
            <a:endParaRPr lang="en-US">
              <a:solidFill>
                <a:srgbClr val="000000"/>
              </a:solidFill>
              <a:latin typeface="Century Gothic" panose="020B0502020202020204"/>
            </a:endParaRPr>
          </a:p>
          <a:p>
            <a:pPr marL="0" indent="0">
              <a:buNone/>
            </a:pPr>
            <a:r>
              <a:rPr lang="en-GB" sz="2800">
                <a:solidFill>
                  <a:srgbClr val="0070C0"/>
                </a:solidFill>
                <a:latin typeface="Segoe Print"/>
              </a:rPr>
              <a:t>(Mon-Tues)</a:t>
            </a:r>
            <a:endParaRPr lang="en-US"/>
          </a:p>
          <a:p>
            <a:pPr marL="0" indent="0">
              <a:buNone/>
            </a:pPr>
            <a:endParaRPr lang="en-GB" sz="2800">
              <a:solidFill>
                <a:srgbClr val="0070C0"/>
              </a:solidFill>
              <a:latin typeface="Segoe Print"/>
            </a:endParaRPr>
          </a:p>
          <a:p>
            <a:pPr marL="0" indent="0">
              <a:buNone/>
            </a:pPr>
            <a:r>
              <a:rPr lang="en-GB" sz="2800">
                <a:solidFill>
                  <a:srgbClr val="0070C0"/>
                </a:solidFill>
                <a:latin typeface="Segoe Print"/>
              </a:rPr>
              <a:t>Mrs Sara Porter </a:t>
            </a:r>
          </a:p>
          <a:p>
            <a:pPr marL="0" indent="0">
              <a:buNone/>
            </a:pPr>
            <a:r>
              <a:rPr lang="en-GB" sz="2800">
                <a:solidFill>
                  <a:srgbClr val="0070C0"/>
                </a:solidFill>
                <a:latin typeface="Segoe Print"/>
              </a:rPr>
              <a:t>(Weds – Fri) </a:t>
            </a:r>
            <a:endParaRPr lang="en-GB"/>
          </a:p>
          <a:p>
            <a:pPr marL="0" indent="0">
              <a:buNone/>
            </a:pPr>
            <a:endParaRPr lang="en-GB" sz="2800">
              <a:solidFill>
                <a:srgbClr val="0070C0"/>
              </a:solidFill>
              <a:latin typeface="Segoe Print"/>
            </a:endParaRPr>
          </a:p>
          <a:p>
            <a:pPr marL="0" indent="0">
              <a:buNone/>
            </a:pPr>
            <a:endParaRPr lang="en-GB" sz="2800">
              <a:solidFill>
                <a:srgbClr val="0070C0"/>
              </a:solidFill>
              <a:latin typeface="Segoe Print"/>
            </a:endParaRPr>
          </a:p>
          <a:p>
            <a:pPr marL="0" indent="0">
              <a:buNone/>
            </a:pPr>
            <a:r>
              <a:rPr lang="en-GB" sz="2800">
                <a:solidFill>
                  <a:srgbClr val="0070C0"/>
                </a:solidFill>
                <a:latin typeface="Segoe Print"/>
              </a:rPr>
              <a:t>Miss Emily Jones</a:t>
            </a:r>
            <a:endParaRPr lang="en-GB">
              <a:solidFill>
                <a:srgbClr val="000000"/>
              </a:solidFill>
              <a:latin typeface="Century Gothic" panose="020B0502020202020204"/>
            </a:endParaRPr>
          </a:p>
          <a:p>
            <a:pPr marL="0" indent="0">
              <a:buNone/>
            </a:pPr>
            <a:r>
              <a:rPr lang="en-GB" sz="2800">
                <a:solidFill>
                  <a:srgbClr val="0070C0"/>
                </a:solidFill>
                <a:latin typeface="Segoe Print"/>
              </a:rPr>
              <a:t>(Full time)  </a:t>
            </a:r>
            <a:endParaRPr lang="en-GB"/>
          </a:p>
        </p:txBody>
      </p:sp>
      <p:sp>
        <p:nvSpPr>
          <p:cNvPr id="7" name="Content Placeholder 2"/>
          <p:cNvSpPr txBox="1">
            <a:spLocks/>
          </p:cNvSpPr>
          <p:nvPr/>
        </p:nvSpPr>
        <p:spPr>
          <a:xfrm>
            <a:off x="6391651" y="881891"/>
            <a:ext cx="5560290" cy="5828886"/>
          </a:xfrm>
          <a:prstGeom prst="rect">
            <a:avLst/>
          </a:prstGeom>
        </p:spPr>
        <p:txBody>
          <a:bodyPr vert="horz" lIns="91440" tIns="45720" rIns="91440" bIns="45720" rtlCol="0" anchor="t">
            <a:norm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lgn="ctr">
              <a:buNone/>
            </a:pPr>
            <a:r>
              <a:rPr lang="en-GB" sz="2800" b="1">
                <a:solidFill>
                  <a:srgbClr val="0070C0"/>
                </a:solidFill>
                <a:latin typeface="Segoe Print"/>
              </a:rPr>
              <a:t>Reception Teaching Assistants</a:t>
            </a:r>
            <a:endParaRPr lang="en-GB">
              <a:solidFill>
                <a:srgbClr val="000000"/>
              </a:solidFill>
              <a:latin typeface="Century Gothic" panose="020B0502020202020204"/>
            </a:endParaRPr>
          </a:p>
          <a:p>
            <a:pPr marL="0" indent="0">
              <a:buFont typeface="Garamond" pitchFamily="18" charset="0"/>
              <a:buNone/>
            </a:pPr>
            <a:r>
              <a:rPr lang="en-GB" sz="2800">
                <a:solidFill>
                  <a:srgbClr val="0070C0"/>
                </a:solidFill>
                <a:latin typeface="Segoe Print"/>
              </a:rPr>
              <a:t>Miss Sophie Wright</a:t>
            </a:r>
            <a:endParaRPr lang="en-GB"/>
          </a:p>
          <a:p>
            <a:pPr marL="0" indent="0">
              <a:buNone/>
            </a:pPr>
            <a:endParaRPr lang="en-GB" sz="2800">
              <a:solidFill>
                <a:srgbClr val="0070C0"/>
              </a:solidFill>
              <a:latin typeface="Segoe Print"/>
            </a:endParaRPr>
          </a:p>
          <a:p>
            <a:pPr marL="0" indent="0">
              <a:buNone/>
            </a:pPr>
            <a:endParaRPr lang="en-GB" sz="2800">
              <a:solidFill>
                <a:srgbClr val="0070C0"/>
              </a:solidFill>
              <a:latin typeface="Segoe Print" panose="02000600000000000000" pitchFamily="2" charset="0"/>
            </a:endParaRPr>
          </a:p>
          <a:p>
            <a:pPr marL="0" indent="0">
              <a:buFont typeface="Garamond" pitchFamily="18" charset="0"/>
              <a:buNone/>
            </a:pPr>
            <a:endParaRPr lang="en-GB" sz="2800">
              <a:solidFill>
                <a:srgbClr val="0070C0"/>
              </a:solidFill>
              <a:latin typeface="Segoe Print" panose="02000600000000000000" pitchFamily="2" charset="0"/>
            </a:endParaRPr>
          </a:p>
          <a:p>
            <a:pPr marL="0" indent="0">
              <a:buNone/>
            </a:pPr>
            <a:r>
              <a:rPr lang="en-GB" sz="2800">
                <a:solidFill>
                  <a:srgbClr val="0070C0"/>
                </a:solidFill>
                <a:latin typeface="Segoe Print"/>
              </a:rPr>
              <a:t>Mrs Sarah Jenkins</a:t>
            </a:r>
            <a:endParaRPr lang="en-GB" sz="2800">
              <a:solidFill>
                <a:srgbClr val="0070C0"/>
              </a:solidFill>
              <a:latin typeface="Segoe Print" panose="02000600000000000000" pitchFamily="2" charset="0"/>
            </a:endParaRPr>
          </a:p>
          <a:p>
            <a:pPr marL="0" indent="0">
              <a:buNone/>
            </a:pPr>
            <a:endParaRPr lang="en-GB" sz="2800">
              <a:solidFill>
                <a:srgbClr val="0070C0"/>
              </a:solidFill>
              <a:latin typeface="Segoe Print" panose="02000600000000000000" pitchFamily="2" charset="0"/>
            </a:endParaRPr>
          </a:p>
          <a:p>
            <a:pPr marL="0" indent="0">
              <a:buNone/>
            </a:pPr>
            <a:endParaRPr lang="en-GB" sz="2800">
              <a:solidFill>
                <a:srgbClr val="0070C0"/>
              </a:solidFill>
              <a:latin typeface="Segoe Print" panose="02000600000000000000" pitchFamily="2" charset="0"/>
            </a:endParaRPr>
          </a:p>
          <a:p>
            <a:pPr marL="0" indent="0">
              <a:buNone/>
            </a:pPr>
            <a:endParaRPr lang="en-GB" sz="2800">
              <a:solidFill>
                <a:srgbClr val="0070C0"/>
              </a:solidFill>
              <a:latin typeface="Segoe Print" panose="02000600000000000000" pitchFamily="2" charset="0"/>
            </a:endParaRPr>
          </a:p>
          <a:p>
            <a:pPr marL="0" indent="0">
              <a:buNone/>
            </a:pPr>
            <a:r>
              <a:rPr lang="en-GB" sz="2800">
                <a:solidFill>
                  <a:srgbClr val="0070C0"/>
                </a:solidFill>
                <a:latin typeface="Segoe Print"/>
              </a:rPr>
              <a:t>Mrs Emily Jenkins-Davies</a:t>
            </a:r>
            <a:endParaRPr lang="en-GB" sz="2800">
              <a:solidFill>
                <a:srgbClr val="0070C0"/>
              </a:solidFill>
              <a:latin typeface="Segoe Print" panose="02000600000000000000" pitchFamily="2" charset="0"/>
            </a:endParaRPr>
          </a:p>
          <a:p>
            <a:pPr marL="0" indent="0" algn="ctr">
              <a:buNone/>
            </a:pPr>
            <a:endParaRPr lang="en-GB" sz="2800">
              <a:solidFill>
                <a:srgbClr val="0070C0"/>
              </a:solidFill>
              <a:latin typeface="Segoe Print" panose="02000600000000000000" pitchFamily="2" charset="0"/>
            </a:endParaRPr>
          </a:p>
          <a:p>
            <a:pPr marL="0" indent="0" algn="ctr">
              <a:buNone/>
            </a:pPr>
            <a:endParaRPr lang="en-GB" sz="2800">
              <a:solidFill>
                <a:srgbClr val="0070C0"/>
              </a:solidFill>
              <a:latin typeface="Segoe Print" panose="02000600000000000000" pitchFamily="2" charset="0"/>
            </a:endParaRPr>
          </a:p>
          <a:p>
            <a:pPr marL="0" indent="0">
              <a:buNone/>
            </a:pPr>
            <a:endParaRPr lang="en-GB"/>
          </a:p>
        </p:txBody>
      </p:sp>
      <p:pic>
        <p:nvPicPr>
          <p:cNvPr id="10" name="Picture 9"/>
          <p:cNvPicPr>
            <a:picLocks noChangeAspect="1"/>
          </p:cNvPicPr>
          <p:nvPr/>
        </p:nvPicPr>
        <p:blipFill>
          <a:blip r:embed="rId2"/>
          <a:stretch>
            <a:fillRect/>
          </a:stretch>
        </p:blipFill>
        <p:spPr>
          <a:xfrm>
            <a:off x="10119484" y="1360754"/>
            <a:ext cx="1411190" cy="1663821"/>
          </a:xfrm>
          <a:prstGeom prst="rect">
            <a:avLst/>
          </a:prstGeom>
        </p:spPr>
      </p:pic>
      <p:pic>
        <p:nvPicPr>
          <p:cNvPr id="4" name="Picture 3">
            <a:extLst>
              <a:ext uri="{FF2B5EF4-FFF2-40B4-BE49-F238E27FC236}">
                <a16:creationId xmlns:a16="http://schemas.microsoft.com/office/drawing/2014/main" id="{0ABF2C5F-CF70-EFD7-B13F-5117CCC34F57}"/>
              </a:ext>
            </a:extLst>
          </p:cNvPr>
          <p:cNvPicPr>
            <a:picLocks noChangeAspect="1"/>
          </p:cNvPicPr>
          <p:nvPr/>
        </p:nvPicPr>
        <p:blipFill>
          <a:blip r:embed="rId3"/>
          <a:srcRect l="232094" t="86650" r="-217905" b="-45844"/>
          <a:stretch>
            <a:fillRect/>
          </a:stretch>
        </p:blipFill>
        <p:spPr>
          <a:xfrm>
            <a:off x="6521450" y="4280516"/>
            <a:ext cx="1841765" cy="1705435"/>
          </a:xfrm>
          <a:prstGeom prst="rect">
            <a:avLst/>
          </a:prstGeom>
        </p:spPr>
      </p:pic>
      <p:pic>
        <p:nvPicPr>
          <p:cNvPr id="5" name="Picture 4">
            <a:extLst>
              <a:ext uri="{FF2B5EF4-FFF2-40B4-BE49-F238E27FC236}">
                <a16:creationId xmlns:a16="http://schemas.microsoft.com/office/drawing/2014/main" id="{B4AF8D40-5D0F-7814-F4F7-16A96F958A0B}"/>
              </a:ext>
            </a:extLst>
          </p:cNvPr>
          <p:cNvPicPr>
            <a:picLocks noChangeAspect="1"/>
          </p:cNvPicPr>
          <p:nvPr/>
        </p:nvPicPr>
        <p:blipFill>
          <a:blip r:embed="rId4"/>
          <a:srcRect l="960" t="3338" r="59" b="19788"/>
          <a:stretch>
            <a:fillRect/>
          </a:stretch>
        </p:blipFill>
        <p:spPr>
          <a:xfrm>
            <a:off x="3477881" y="3080976"/>
            <a:ext cx="1496088" cy="1759549"/>
          </a:xfrm>
          <a:prstGeom prst="rect">
            <a:avLst/>
          </a:prstGeom>
        </p:spPr>
      </p:pic>
      <p:pic>
        <p:nvPicPr>
          <p:cNvPr id="6" name="Picture 5">
            <a:extLst>
              <a:ext uri="{FF2B5EF4-FFF2-40B4-BE49-F238E27FC236}">
                <a16:creationId xmlns:a16="http://schemas.microsoft.com/office/drawing/2014/main" id="{FE0F5785-BE8E-734F-599F-849255703D83}"/>
              </a:ext>
            </a:extLst>
          </p:cNvPr>
          <p:cNvPicPr>
            <a:picLocks noChangeAspect="1"/>
          </p:cNvPicPr>
          <p:nvPr/>
        </p:nvPicPr>
        <p:blipFill>
          <a:blip r:embed="rId3"/>
          <a:srcRect l="8387" t="11858" r="21003" b="24678"/>
          <a:stretch>
            <a:fillRect/>
          </a:stretch>
        </p:blipFill>
        <p:spPr>
          <a:xfrm>
            <a:off x="3507942" y="1304480"/>
            <a:ext cx="1488230" cy="1782542"/>
          </a:xfrm>
          <a:prstGeom prst="rect">
            <a:avLst/>
          </a:prstGeom>
        </p:spPr>
      </p:pic>
      <p:pic>
        <p:nvPicPr>
          <p:cNvPr id="9" name="Picture 8">
            <a:extLst>
              <a:ext uri="{FF2B5EF4-FFF2-40B4-BE49-F238E27FC236}">
                <a16:creationId xmlns:a16="http://schemas.microsoft.com/office/drawing/2014/main" id="{1DF2D308-97B6-0FD3-302C-A5F6583F7462}"/>
              </a:ext>
            </a:extLst>
          </p:cNvPr>
          <p:cNvPicPr>
            <a:picLocks noChangeAspect="1"/>
          </p:cNvPicPr>
          <p:nvPr/>
        </p:nvPicPr>
        <p:blipFill>
          <a:blip r:embed="rId5"/>
          <a:srcRect l="7807" t="15306" r="9294" b="19643"/>
          <a:stretch>
            <a:fillRect/>
          </a:stretch>
        </p:blipFill>
        <p:spPr>
          <a:xfrm>
            <a:off x="3470282" y="4840514"/>
            <a:ext cx="1520497" cy="1814290"/>
          </a:xfrm>
          <a:prstGeom prst="rect">
            <a:avLst/>
          </a:prstGeom>
        </p:spPr>
      </p:pic>
      <p:pic>
        <p:nvPicPr>
          <p:cNvPr id="8" name="Picture 7">
            <a:extLst>
              <a:ext uri="{FF2B5EF4-FFF2-40B4-BE49-F238E27FC236}">
                <a16:creationId xmlns:a16="http://schemas.microsoft.com/office/drawing/2014/main" id="{F50CDAD6-BBFE-3DDD-E352-454D9FF2B45C}"/>
              </a:ext>
            </a:extLst>
          </p:cNvPr>
          <p:cNvPicPr>
            <a:picLocks noChangeAspect="1"/>
          </p:cNvPicPr>
          <p:nvPr/>
        </p:nvPicPr>
        <p:blipFill>
          <a:blip r:embed="rId6"/>
          <a:srcRect t="852" r="406" b="12167"/>
          <a:stretch>
            <a:fillRect/>
          </a:stretch>
        </p:blipFill>
        <p:spPr>
          <a:xfrm>
            <a:off x="10091283" y="3023830"/>
            <a:ext cx="1445084" cy="1866485"/>
          </a:xfrm>
          <a:prstGeom prst="rect">
            <a:avLst/>
          </a:prstGeom>
        </p:spPr>
      </p:pic>
    </p:spTree>
    <p:extLst>
      <p:ext uri="{BB962C8B-B14F-4D97-AF65-F5344CB8AC3E}">
        <p14:creationId xmlns:p14="http://schemas.microsoft.com/office/powerpoint/2010/main" val="1206381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42722"/>
            <a:ext cx="10058400" cy="930174"/>
          </a:xfrm>
        </p:spPr>
        <p:txBody>
          <a:bodyPr>
            <a:normAutofit/>
          </a:bodyPr>
          <a:lstStyle/>
          <a:p>
            <a:pPr algn="ctr"/>
            <a:r>
              <a:rPr lang="en-GB" sz="4000" b="1">
                <a:solidFill>
                  <a:srgbClr val="FF0000"/>
                </a:solidFill>
                <a:latin typeface="Segoe Print" panose="02000600000000000000" pitchFamily="2" charset="0"/>
              </a:rPr>
              <a:t>First week of September</a:t>
            </a:r>
          </a:p>
        </p:txBody>
      </p:sp>
      <p:sp>
        <p:nvSpPr>
          <p:cNvPr id="3" name="Content Placeholder 2"/>
          <p:cNvSpPr>
            <a:spLocks noGrp="1"/>
          </p:cNvSpPr>
          <p:nvPr>
            <p:ph idx="1"/>
          </p:nvPr>
        </p:nvSpPr>
        <p:spPr>
          <a:xfrm>
            <a:off x="424873" y="1072896"/>
            <a:ext cx="11286836" cy="4876800"/>
          </a:xfrm>
        </p:spPr>
        <p:txBody>
          <a:bodyPr vert="horz" lIns="91440" tIns="45720" rIns="91440" bIns="45720" rtlCol="0" anchor="t">
            <a:normAutofit fontScale="92500" lnSpcReduction="10000"/>
          </a:bodyPr>
          <a:lstStyle/>
          <a:p>
            <a:pPr marL="0" indent="0" algn="ctr">
              <a:buNone/>
            </a:pPr>
            <a:r>
              <a:rPr lang="en-GB" sz="2800" b="1">
                <a:solidFill>
                  <a:srgbClr val="0070C0"/>
                </a:solidFill>
                <a:latin typeface="Segoe Print"/>
              </a:rPr>
              <a:t>Tuesday 1st September</a:t>
            </a:r>
          </a:p>
          <a:p>
            <a:pPr marL="0" indent="0" algn="ctr">
              <a:buNone/>
            </a:pPr>
            <a:r>
              <a:rPr lang="en-GB" sz="2800">
                <a:solidFill>
                  <a:srgbClr val="0070C0"/>
                </a:solidFill>
                <a:latin typeface="Segoe Print"/>
              </a:rPr>
              <a:t>Inset Day</a:t>
            </a:r>
          </a:p>
          <a:p>
            <a:pPr marL="0" indent="0" algn="ctr">
              <a:buNone/>
            </a:pPr>
            <a:endParaRPr lang="en-GB" sz="2800">
              <a:solidFill>
                <a:srgbClr val="0070C0"/>
              </a:solidFill>
              <a:latin typeface="Segoe Print"/>
            </a:endParaRPr>
          </a:p>
          <a:p>
            <a:pPr marL="0" indent="0" algn="ctr">
              <a:buNone/>
            </a:pPr>
            <a:r>
              <a:rPr lang="en-GB" sz="2800" b="1">
                <a:solidFill>
                  <a:srgbClr val="0070C0"/>
                </a:solidFill>
                <a:latin typeface="Segoe Print"/>
              </a:rPr>
              <a:t>Wednesday 2nd September</a:t>
            </a:r>
          </a:p>
          <a:p>
            <a:pPr marL="0" indent="0" algn="ctr">
              <a:buNone/>
            </a:pPr>
            <a:r>
              <a:rPr lang="en-GB" sz="2800">
                <a:solidFill>
                  <a:srgbClr val="0070C0"/>
                </a:solidFill>
                <a:latin typeface="Segoe Print"/>
              </a:rPr>
              <a:t>Inset Day</a:t>
            </a:r>
          </a:p>
          <a:p>
            <a:pPr marL="0" indent="0" algn="ctr">
              <a:buNone/>
            </a:pPr>
            <a:endParaRPr lang="en-GB" sz="2800">
              <a:solidFill>
                <a:srgbClr val="0070C0"/>
              </a:solidFill>
              <a:latin typeface="Segoe Print"/>
            </a:endParaRPr>
          </a:p>
          <a:p>
            <a:pPr marL="0" indent="0" algn="ctr">
              <a:buNone/>
            </a:pPr>
            <a:r>
              <a:rPr lang="en-GB" sz="2800" b="1">
                <a:solidFill>
                  <a:srgbClr val="0070C0"/>
                </a:solidFill>
                <a:latin typeface="Segoe Print"/>
              </a:rPr>
              <a:t>Thursday 3rd September AND Friday 4</a:t>
            </a:r>
            <a:r>
              <a:rPr lang="en-GB" sz="2800" b="1" baseline="30000">
                <a:solidFill>
                  <a:srgbClr val="0070C0"/>
                </a:solidFill>
                <a:latin typeface="Segoe Print"/>
              </a:rPr>
              <a:t>th</a:t>
            </a:r>
            <a:r>
              <a:rPr lang="en-GB" sz="2800" b="1">
                <a:solidFill>
                  <a:srgbClr val="0070C0"/>
                </a:solidFill>
                <a:latin typeface="Segoe Print"/>
              </a:rPr>
              <a:t> September</a:t>
            </a:r>
          </a:p>
          <a:p>
            <a:pPr marL="0" indent="0" algn="ctr">
              <a:buNone/>
            </a:pPr>
            <a:r>
              <a:rPr lang="en-GB" sz="2800">
                <a:solidFill>
                  <a:srgbClr val="0070C0"/>
                </a:solidFill>
                <a:latin typeface="Segoe Print"/>
              </a:rPr>
              <a:t>The school gates will be open from 8.40am until 9:00 am. </a:t>
            </a:r>
          </a:p>
          <a:p>
            <a:pPr marL="0" indent="0" algn="ctr">
              <a:buNone/>
            </a:pPr>
            <a:endParaRPr lang="en-GB" sz="2800" b="1">
              <a:solidFill>
                <a:srgbClr val="0070C0"/>
              </a:solidFill>
              <a:latin typeface="Segoe Print"/>
            </a:endParaRPr>
          </a:p>
          <a:p>
            <a:pPr marL="0" indent="0" algn="ctr">
              <a:buNone/>
            </a:pPr>
            <a:r>
              <a:rPr lang="en-GB" sz="2800" b="1">
                <a:solidFill>
                  <a:srgbClr val="0070C0"/>
                </a:solidFill>
                <a:latin typeface="Segoe Print"/>
              </a:rPr>
              <a:t>School days</a:t>
            </a:r>
            <a:r>
              <a:rPr lang="en-GB" sz="2800" b="1" u="sng">
                <a:solidFill>
                  <a:srgbClr val="0070C0"/>
                </a:solidFill>
                <a:latin typeface="Segoe Print"/>
              </a:rPr>
              <a:t> </a:t>
            </a:r>
            <a:r>
              <a:rPr lang="en-GB" sz="2800" b="1" u="sng">
                <a:solidFill>
                  <a:srgbClr val="FF0000"/>
                </a:solidFill>
                <a:latin typeface="Segoe Print"/>
              </a:rPr>
              <a:t>for this week only</a:t>
            </a:r>
            <a:r>
              <a:rPr lang="en-GB" sz="2800" b="1">
                <a:solidFill>
                  <a:srgbClr val="0070C0"/>
                </a:solidFill>
                <a:latin typeface="Segoe Print"/>
              </a:rPr>
              <a:t> (8.50am-1.30pm)</a:t>
            </a:r>
          </a:p>
          <a:p>
            <a:pPr marL="0" indent="0" algn="just">
              <a:buNone/>
            </a:pPr>
            <a:endParaRPr lang="en-GB" altLang="en-US" sz="2800" b="1">
              <a:solidFill>
                <a:srgbClr val="0070C0"/>
              </a:solidFill>
              <a:latin typeface="Segoe Print"/>
            </a:endParaRPr>
          </a:p>
          <a:p>
            <a:pPr marL="0" indent="0" algn="just">
              <a:buNone/>
            </a:pPr>
            <a:endParaRPr lang="en-GB" altLang="en-US" sz="2800" b="1">
              <a:solidFill>
                <a:srgbClr val="0070C0"/>
              </a:solidFill>
              <a:latin typeface="Segoe Print" panose="02000600000000000000" pitchFamily="2" charset="0"/>
            </a:endParaRPr>
          </a:p>
          <a:p>
            <a:pPr marL="0" indent="0" algn="just">
              <a:buNone/>
            </a:pPr>
            <a:endParaRPr lang="en-GB" sz="2800"/>
          </a:p>
          <a:p>
            <a:pPr marL="0" indent="0">
              <a:buNone/>
            </a:pPr>
            <a:endParaRPr lang="en-GB" sz="2800"/>
          </a:p>
          <a:p>
            <a:endParaRPr lang="en-GB"/>
          </a:p>
        </p:txBody>
      </p:sp>
    </p:spTree>
    <p:extLst>
      <p:ext uri="{BB962C8B-B14F-4D97-AF65-F5344CB8AC3E}">
        <p14:creationId xmlns:p14="http://schemas.microsoft.com/office/powerpoint/2010/main" val="37056825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42722"/>
            <a:ext cx="10058400" cy="930174"/>
          </a:xfrm>
        </p:spPr>
        <p:txBody>
          <a:bodyPr>
            <a:normAutofit/>
          </a:bodyPr>
          <a:lstStyle/>
          <a:p>
            <a:pPr algn="ctr"/>
            <a:r>
              <a:rPr lang="en-GB" sz="4000" b="1">
                <a:solidFill>
                  <a:srgbClr val="FF0000"/>
                </a:solidFill>
                <a:latin typeface="Segoe Print" panose="02000600000000000000" pitchFamily="2" charset="0"/>
              </a:rPr>
              <a:t>Our Daily Routine</a:t>
            </a:r>
          </a:p>
        </p:txBody>
      </p:sp>
      <p:sp>
        <p:nvSpPr>
          <p:cNvPr id="3" name="Content Placeholder 2"/>
          <p:cNvSpPr>
            <a:spLocks noGrp="1"/>
          </p:cNvSpPr>
          <p:nvPr>
            <p:ph idx="1"/>
          </p:nvPr>
        </p:nvSpPr>
        <p:spPr>
          <a:xfrm>
            <a:off x="424873" y="1072896"/>
            <a:ext cx="11286836" cy="5365630"/>
          </a:xfrm>
        </p:spPr>
        <p:txBody>
          <a:bodyPr vert="horz" lIns="91440" tIns="45720" rIns="91440" bIns="45720" rtlCol="0" anchor="t">
            <a:normAutofit fontScale="85000" lnSpcReduction="20000"/>
          </a:bodyPr>
          <a:lstStyle/>
          <a:p>
            <a:pPr algn="just"/>
            <a:r>
              <a:rPr lang="en-GB" sz="2800" b="1">
                <a:solidFill>
                  <a:srgbClr val="0070C0"/>
                </a:solidFill>
                <a:latin typeface="Segoe Print"/>
              </a:rPr>
              <a:t>School starts at 8.50am. We open our doors at 8:40am so that teaching time starts at 8:50am. Teachers will greet you and the children at the Reception Classroom gates.</a:t>
            </a:r>
            <a:endParaRPr lang="en-GB" altLang="en-US" sz="2800" b="1">
              <a:solidFill>
                <a:srgbClr val="0070C0"/>
              </a:solidFill>
              <a:latin typeface="Segoe Print" panose="02000600000000000000" pitchFamily="2" charset="0"/>
            </a:endParaRPr>
          </a:p>
          <a:p>
            <a:pPr algn="just"/>
            <a:endParaRPr lang="en-GB" sz="2800">
              <a:solidFill>
                <a:srgbClr val="0070C0"/>
              </a:solidFill>
              <a:latin typeface="Segoe Print" panose="02000600000000000000" pitchFamily="2" charset="0"/>
            </a:endParaRPr>
          </a:p>
          <a:p>
            <a:pPr marL="0" indent="0" algn="ctr">
              <a:buNone/>
            </a:pPr>
            <a:r>
              <a:rPr lang="en-GB" sz="2400">
                <a:solidFill>
                  <a:srgbClr val="0070C0"/>
                </a:solidFill>
                <a:latin typeface="Segoe Print"/>
              </a:rPr>
              <a:t>8.50 am- Register, welcome activities and check-in.</a:t>
            </a:r>
          </a:p>
          <a:p>
            <a:pPr marL="0" indent="0" algn="ctr">
              <a:buNone/>
            </a:pPr>
            <a:r>
              <a:rPr lang="en-GB" sz="2400">
                <a:solidFill>
                  <a:srgbClr val="0070C0"/>
                </a:solidFill>
                <a:latin typeface="Segoe Print"/>
              </a:rPr>
              <a:t>9.15am – Active learn/Maths (indoors and outdoors)</a:t>
            </a:r>
            <a:endParaRPr lang="en-GB" sz="2400">
              <a:solidFill>
                <a:srgbClr val="0070C0"/>
              </a:solidFill>
              <a:latin typeface="Segoe Print" panose="02000600000000000000" pitchFamily="2" charset="0"/>
            </a:endParaRPr>
          </a:p>
          <a:p>
            <a:pPr marL="0" indent="0" algn="ctr">
              <a:buNone/>
            </a:pPr>
            <a:r>
              <a:rPr lang="en-GB" sz="2400">
                <a:solidFill>
                  <a:srgbClr val="0070C0"/>
                </a:solidFill>
                <a:latin typeface="Segoe Print"/>
              </a:rPr>
              <a:t>10am – Snack time and Playtime </a:t>
            </a:r>
          </a:p>
          <a:p>
            <a:pPr marL="0" indent="0" algn="ctr">
              <a:buNone/>
            </a:pPr>
            <a:r>
              <a:rPr lang="en-GB" sz="2400">
                <a:solidFill>
                  <a:srgbClr val="0070C0"/>
                </a:solidFill>
                <a:latin typeface="Segoe Print"/>
              </a:rPr>
              <a:t>10.20am – Phonics carousel  (indoors and outdoors)</a:t>
            </a:r>
          </a:p>
          <a:p>
            <a:pPr marL="0" indent="0" algn="ctr">
              <a:buNone/>
            </a:pPr>
            <a:r>
              <a:rPr lang="en-GB" sz="2400">
                <a:solidFill>
                  <a:srgbClr val="0070C0"/>
                </a:solidFill>
                <a:latin typeface="Segoe Print"/>
              </a:rPr>
              <a:t>10:40am – Active learn/Literacy (indoors and outdoors)</a:t>
            </a:r>
          </a:p>
          <a:p>
            <a:pPr marL="0" indent="0" algn="ctr">
              <a:buNone/>
            </a:pPr>
            <a:r>
              <a:rPr lang="en-GB" sz="2400">
                <a:solidFill>
                  <a:srgbClr val="0070C0"/>
                </a:solidFill>
                <a:latin typeface="Segoe Print"/>
              </a:rPr>
              <a:t>11.45am – Lunchtime</a:t>
            </a:r>
          </a:p>
          <a:p>
            <a:pPr marL="0" indent="0" algn="ctr">
              <a:buNone/>
            </a:pPr>
            <a:r>
              <a:rPr lang="en-GB" sz="2400">
                <a:solidFill>
                  <a:srgbClr val="0070C0"/>
                </a:solidFill>
                <a:latin typeface="Segoe Print"/>
              </a:rPr>
              <a:t>12.30pm – Register, Slot </a:t>
            </a:r>
            <a:r>
              <a:rPr lang="en-GB" sz="2400" err="1">
                <a:solidFill>
                  <a:srgbClr val="0070C0"/>
                </a:solidFill>
                <a:latin typeface="Segoe Print"/>
              </a:rPr>
              <a:t>drilio</a:t>
            </a:r>
            <a:endParaRPr lang="en-GB" sz="2400">
              <a:solidFill>
                <a:srgbClr val="0070C0"/>
              </a:solidFill>
              <a:latin typeface="Segoe Print" panose="02000600000000000000" pitchFamily="2" charset="0"/>
            </a:endParaRPr>
          </a:p>
          <a:p>
            <a:pPr marL="0" indent="0" algn="ctr">
              <a:buNone/>
            </a:pPr>
            <a:r>
              <a:rPr lang="en-GB" sz="2400">
                <a:solidFill>
                  <a:srgbClr val="0070C0"/>
                </a:solidFill>
                <a:latin typeface="Segoe Print"/>
              </a:rPr>
              <a:t>1.00pm – Active Learn </a:t>
            </a:r>
            <a:endParaRPr lang="en-GB" sz="2400">
              <a:solidFill>
                <a:srgbClr val="0070C0"/>
              </a:solidFill>
              <a:latin typeface="Segoe Print" panose="02000600000000000000" pitchFamily="2" charset="0"/>
            </a:endParaRPr>
          </a:p>
          <a:p>
            <a:pPr marL="0" indent="0" algn="ctr">
              <a:buNone/>
            </a:pPr>
            <a:r>
              <a:rPr lang="en-GB" sz="2400">
                <a:solidFill>
                  <a:srgbClr val="0070C0"/>
                </a:solidFill>
                <a:latin typeface="Segoe Print"/>
              </a:rPr>
              <a:t>3:00pm – Story, songs and check out</a:t>
            </a:r>
          </a:p>
          <a:p>
            <a:pPr marL="0" indent="0" algn="ctr">
              <a:buNone/>
            </a:pPr>
            <a:r>
              <a:rPr lang="en-GB" sz="2400">
                <a:solidFill>
                  <a:srgbClr val="0070C0"/>
                </a:solidFill>
                <a:latin typeface="Segoe Print"/>
              </a:rPr>
              <a:t>3.20pm – Home time</a:t>
            </a:r>
          </a:p>
        </p:txBody>
      </p:sp>
    </p:spTree>
    <p:extLst>
      <p:ext uri="{BB962C8B-B14F-4D97-AF65-F5344CB8AC3E}">
        <p14:creationId xmlns:p14="http://schemas.microsoft.com/office/powerpoint/2010/main" val="624981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FF0000"/>
                </a:solidFill>
                <a:latin typeface="Segoe Print" panose="02000600000000000000" pitchFamily="2" charset="0"/>
              </a:rPr>
              <a:t>      Lunchtime Arrangements</a:t>
            </a:r>
          </a:p>
        </p:txBody>
      </p:sp>
      <p:sp>
        <p:nvSpPr>
          <p:cNvPr id="3" name="Content Placeholder 2"/>
          <p:cNvSpPr>
            <a:spLocks noGrp="1"/>
          </p:cNvSpPr>
          <p:nvPr>
            <p:ph idx="1"/>
          </p:nvPr>
        </p:nvSpPr>
        <p:spPr>
          <a:xfrm>
            <a:off x="838200" y="1825624"/>
            <a:ext cx="10515600" cy="4477639"/>
          </a:xfrm>
        </p:spPr>
        <p:txBody>
          <a:bodyPr vert="horz" lIns="91440" tIns="45720" rIns="91440" bIns="45720" rtlCol="0" anchor="t">
            <a:normAutofit fontScale="92500" lnSpcReduction="20000"/>
          </a:bodyPr>
          <a:lstStyle/>
          <a:p>
            <a:pPr>
              <a:buFont typeface="Arial" charset="0"/>
              <a:buChar char="•"/>
              <a:defRPr/>
            </a:pPr>
            <a:r>
              <a:rPr lang="en-GB" altLang="en-US" sz="2800">
                <a:solidFill>
                  <a:srgbClr val="0070C0"/>
                </a:solidFill>
                <a:latin typeface="Segoe Print"/>
              </a:rPr>
              <a:t>The children can either bring their own packed lunch or opt for school dinners as hot dinners are provided for Reception children free of charge. The menu can be found on </a:t>
            </a:r>
            <a:r>
              <a:rPr lang="en-GB" sz="2800">
                <a:solidFill>
                  <a:srgbClr val="0070C0"/>
                </a:solidFill>
                <a:latin typeface="Segoe Print"/>
                <a:ea typeface="+mn-lt"/>
                <a:cs typeface="+mn-lt"/>
                <a:hlinkClick r:id="rId2">
                  <a:extLst>
                    <a:ext uri="{A12FA001-AC4F-418D-AE19-62706E023703}">
                      <ahyp:hlinkClr xmlns:ahyp="http://schemas.microsoft.com/office/drawing/2018/hyperlinkcolor" val="tx"/>
                    </a:ext>
                  </a:extLst>
                </a:hlinkClick>
              </a:rPr>
              <a:t>Swansea School Dinner Menu</a:t>
            </a:r>
            <a:r>
              <a:rPr lang="en-GB" altLang="en-US" sz="2800">
                <a:solidFill>
                  <a:srgbClr val="0070C0"/>
                </a:solidFill>
                <a:latin typeface="Segoe Print"/>
              </a:rPr>
              <a:t> </a:t>
            </a:r>
          </a:p>
          <a:p>
            <a:pPr>
              <a:lnSpc>
                <a:spcPct val="100000"/>
              </a:lnSpc>
              <a:buClr>
                <a:prstClr val="black">
                  <a:lumMod val="85000"/>
                  <a:lumOff val="15000"/>
                </a:prstClr>
              </a:buClr>
              <a:defRPr/>
            </a:pPr>
            <a:r>
              <a:rPr lang="en-GB" altLang="en-US" sz="2800">
                <a:solidFill>
                  <a:srgbClr val="0070C0"/>
                </a:solidFill>
                <a:latin typeface="Segoe Print"/>
              </a:rPr>
              <a:t>The children eat in the main hall and then go outside into the playground to play. On wet days the children return to their classroom to play after they have eaten their dinner.</a:t>
            </a:r>
            <a:endParaRPr lang="en-GB"/>
          </a:p>
          <a:p>
            <a:pPr>
              <a:lnSpc>
                <a:spcPct val="100000"/>
              </a:lnSpc>
              <a:defRPr/>
            </a:pPr>
            <a:r>
              <a:rPr lang="en-GB" altLang="en-US" sz="2800">
                <a:solidFill>
                  <a:srgbClr val="0070C0"/>
                </a:solidFill>
                <a:latin typeface="Segoe Print"/>
              </a:rPr>
              <a:t>Reception children eat in the hall with Year One and Two.</a:t>
            </a:r>
          </a:p>
          <a:p>
            <a:pPr>
              <a:buClr>
                <a:srgbClr val="262626"/>
              </a:buClr>
            </a:pPr>
            <a:r>
              <a:rPr lang="en-GB" altLang="en-US" sz="2800">
                <a:solidFill>
                  <a:srgbClr val="0070C0"/>
                </a:solidFill>
                <a:latin typeface="Segoe Print"/>
              </a:rPr>
              <a:t>Please go over the school dinner menu with your children every day before coming to school as they will need to tell us what they are having for dinner each morning during </a:t>
            </a:r>
            <a:r>
              <a:rPr lang="en-GB" altLang="en-US" sz="2800" err="1">
                <a:solidFill>
                  <a:srgbClr val="0070C0"/>
                </a:solidFill>
                <a:latin typeface="Segoe Print"/>
              </a:rPr>
              <a:t>regist</a:t>
            </a:r>
            <a:r>
              <a:rPr lang="en-GB" altLang="en-US" sz="2800">
                <a:solidFill>
                  <a:srgbClr val="0070C0"/>
                </a:solidFill>
                <a:latin typeface="Segoe Print"/>
              </a:rPr>
              <a:t>ration.</a:t>
            </a:r>
          </a:p>
        </p:txBody>
      </p:sp>
    </p:spTree>
    <p:extLst>
      <p:ext uri="{BB962C8B-B14F-4D97-AF65-F5344CB8AC3E}">
        <p14:creationId xmlns:p14="http://schemas.microsoft.com/office/powerpoint/2010/main" val="1128818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FF0000"/>
                </a:solidFill>
                <a:latin typeface="Segoe Print" panose="02000600000000000000" pitchFamily="2" charset="0"/>
              </a:rPr>
              <a:t>     End of day arrangements</a:t>
            </a:r>
          </a:p>
        </p:txBody>
      </p:sp>
      <p:sp>
        <p:nvSpPr>
          <p:cNvPr id="3" name="Content Placeholder 2"/>
          <p:cNvSpPr>
            <a:spLocks noGrp="1"/>
          </p:cNvSpPr>
          <p:nvPr>
            <p:ph idx="1"/>
          </p:nvPr>
        </p:nvSpPr>
        <p:spPr>
          <a:xfrm>
            <a:off x="838200" y="1374520"/>
            <a:ext cx="10515600" cy="5026279"/>
          </a:xfrm>
        </p:spPr>
        <p:txBody>
          <a:bodyPr vert="horz" lIns="91440" tIns="45720" rIns="91440" bIns="45720" rtlCol="0" anchor="t">
            <a:normAutofit lnSpcReduction="10000"/>
          </a:bodyPr>
          <a:lstStyle/>
          <a:p>
            <a:endParaRPr lang="en-GB" altLang="en-US"/>
          </a:p>
          <a:p>
            <a:r>
              <a:rPr lang="en-GB" altLang="en-US" sz="2800">
                <a:solidFill>
                  <a:srgbClr val="0070C0"/>
                </a:solidFill>
                <a:latin typeface="Segoe Print"/>
              </a:rPr>
              <a:t>The children will be dismissed from the classroom doors at the end of the day one by one-Just like they were in nursery. </a:t>
            </a:r>
          </a:p>
          <a:p>
            <a:r>
              <a:rPr lang="en-GB" altLang="en-US" sz="2800">
                <a:solidFill>
                  <a:srgbClr val="0070C0"/>
                </a:solidFill>
                <a:latin typeface="Segoe Print"/>
              </a:rPr>
              <a:t>Please let us know end of day pick up arrangements. There is a form to complete online regarding end of day collection that will be sent out to you in September. Just follow the link provided on the Dojo message (we will send the link out to the form on 1st September)</a:t>
            </a:r>
          </a:p>
          <a:p>
            <a:pPr>
              <a:buClr>
                <a:srgbClr val="262626"/>
              </a:buClr>
            </a:pPr>
            <a:r>
              <a:rPr lang="en-GB" altLang="en-US" sz="2800">
                <a:solidFill>
                  <a:srgbClr val="0070C0"/>
                </a:solidFill>
                <a:latin typeface="Segoe Print"/>
              </a:rPr>
              <a:t>If circumstances change at any time, please speak to the Reception team so we can amend the form.</a:t>
            </a:r>
            <a:endParaRPr lang="en-GB"/>
          </a:p>
          <a:p>
            <a:endParaRPr lang="en-GB"/>
          </a:p>
        </p:txBody>
      </p:sp>
    </p:spTree>
    <p:extLst>
      <p:ext uri="{BB962C8B-B14F-4D97-AF65-F5344CB8AC3E}">
        <p14:creationId xmlns:p14="http://schemas.microsoft.com/office/powerpoint/2010/main" val="205247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a:solidFill>
                  <a:srgbClr val="FF0000"/>
                </a:solidFill>
              </a:rPr>
              <a:t>       </a:t>
            </a:r>
            <a:r>
              <a:rPr lang="en-GB" altLang="en-US" sz="3600">
                <a:solidFill>
                  <a:srgbClr val="FF0000"/>
                </a:solidFill>
                <a:latin typeface="Segoe Print" panose="02000600000000000000" pitchFamily="2" charset="0"/>
              </a:rPr>
              <a:t>Breakfast Club and After School Club</a:t>
            </a:r>
            <a:endParaRPr lang="en-GB" sz="3600">
              <a:latin typeface="Segoe Print" panose="02000600000000000000" pitchFamily="2" charset="0"/>
            </a:endParaRPr>
          </a:p>
        </p:txBody>
      </p:sp>
      <p:sp>
        <p:nvSpPr>
          <p:cNvPr id="3" name="Content Placeholder 2"/>
          <p:cNvSpPr>
            <a:spLocks noGrp="1"/>
          </p:cNvSpPr>
          <p:nvPr>
            <p:ph idx="1"/>
          </p:nvPr>
        </p:nvSpPr>
        <p:spPr>
          <a:xfrm>
            <a:off x="838200" y="1825624"/>
            <a:ext cx="10515600" cy="4502023"/>
          </a:xfrm>
        </p:spPr>
        <p:txBody>
          <a:bodyPr vert="horz" lIns="91440" tIns="45720" rIns="91440" bIns="45720" rtlCol="0" anchor="t">
            <a:normAutofit fontScale="92500" lnSpcReduction="20000"/>
          </a:bodyPr>
          <a:lstStyle/>
          <a:p>
            <a:r>
              <a:rPr lang="en-GB" altLang="en-US" sz="2800">
                <a:solidFill>
                  <a:srgbClr val="0070C0"/>
                </a:solidFill>
                <a:latin typeface="Segoe Print"/>
              </a:rPr>
              <a:t>All children can attend Breakfast Club which runs from 8am until 8.40am.  They must be registered and there is a small daily fee for attending- £1.55p. The children who attend are then brought straight to the classroom ready for registration. Please contact the office on Sept 1st if you need to activate your </a:t>
            </a:r>
            <a:r>
              <a:rPr lang="en-GB" altLang="en-US" sz="2800" err="1">
                <a:solidFill>
                  <a:srgbClr val="0070C0"/>
                </a:solidFill>
                <a:latin typeface="Segoe Print"/>
              </a:rPr>
              <a:t>ipay</a:t>
            </a:r>
            <a:r>
              <a:rPr lang="en-GB" altLang="en-US" sz="2800">
                <a:solidFill>
                  <a:srgbClr val="0070C0"/>
                </a:solidFill>
                <a:latin typeface="Segoe Print"/>
              </a:rPr>
              <a:t> account.</a:t>
            </a:r>
          </a:p>
          <a:p>
            <a:r>
              <a:rPr lang="en-GB" altLang="en-US" sz="2800">
                <a:solidFill>
                  <a:srgbClr val="0070C0"/>
                </a:solidFill>
                <a:latin typeface="Segoe Print"/>
              </a:rPr>
              <a:t>After School Club-Sketty Kids Club. It is run by Miss Helen Reeves, who rents our school premises. There is also a charge for this. Please look on our website if you require further details. </a:t>
            </a:r>
            <a:endParaRPr lang="en-GB" altLang="en-US" sz="2800">
              <a:solidFill>
                <a:srgbClr val="0070C0"/>
              </a:solidFill>
              <a:latin typeface="Segoe Print" panose="02000600000000000000" pitchFamily="2" charset="0"/>
            </a:endParaRPr>
          </a:p>
          <a:p>
            <a:r>
              <a:rPr lang="en-GB" altLang="en-US" sz="2800">
                <a:solidFill>
                  <a:srgbClr val="0070C0"/>
                </a:solidFill>
                <a:latin typeface="Segoe Print"/>
              </a:rPr>
              <a:t>SKIP club will start in September that will be available once a week. (Reception after school club).</a:t>
            </a:r>
            <a:endParaRPr lang="en-GB" altLang="en-US" sz="2800">
              <a:solidFill>
                <a:srgbClr val="0070C0"/>
              </a:solidFill>
              <a:latin typeface="Segoe Print" panose="02000600000000000000" pitchFamily="2" charset="0"/>
            </a:endParaRPr>
          </a:p>
          <a:p>
            <a:endParaRPr lang="en-GB">
              <a:solidFill>
                <a:srgbClr val="0070C0"/>
              </a:solidFill>
              <a:latin typeface="Segoe Print" panose="02000600000000000000" pitchFamily="2" charset="0"/>
            </a:endParaRPr>
          </a:p>
        </p:txBody>
      </p:sp>
    </p:spTree>
    <p:extLst>
      <p:ext uri="{BB962C8B-B14F-4D97-AF65-F5344CB8AC3E}">
        <p14:creationId xmlns:p14="http://schemas.microsoft.com/office/powerpoint/2010/main" val="771598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4736" y="642594"/>
            <a:ext cx="10058400" cy="1371600"/>
          </a:xfrm>
        </p:spPr>
        <p:txBody>
          <a:bodyPr/>
          <a:lstStyle/>
          <a:p>
            <a:r>
              <a:rPr lang="en-GB">
                <a:solidFill>
                  <a:srgbClr val="FF0000"/>
                </a:solidFill>
                <a:latin typeface="Segoe Print" panose="02000600000000000000" pitchFamily="2" charset="0"/>
              </a:rPr>
              <a:t>         Fruit Snacks and Water </a:t>
            </a:r>
          </a:p>
        </p:txBody>
      </p:sp>
      <p:sp>
        <p:nvSpPr>
          <p:cNvPr id="3" name="Content Placeholder 2"/>
          <p:cNvSpPr>
            <a:spLocks noGrp="1"/>
          </p:cNvSpPr>
          <p:nvPr>
            <p:ph idx="1"/>
          </p:nvPr>
        </p:nvSpPr>
        <p:spPr>
          <a:xfrm>
            <a:off x="838200" y="1825624"/>
            <a:ext cx="10515600" cy="3794887"/>
          </a:xfrm>
        </p:spPr>
        <p:txBody>
          <a:bodyPr vert="horz" lIns="91440" tIns="45720" rIns="91440" bIns="45720" rtlCol="0" anchor="t">
            <a:normAutofit/>
          </a:bodyPr>
          <a:lstStyle/>
          <a:p>
            <a:endParaRPr lang="en-GB" altLang="en-US">
              <a:solidFill>
                <a:srgbClr val="0070C0"/>
              </a:solidFill>
              <a:latin typeface="Segoe Print" panose="02000600000000000000" pitchFamily="2" charset="0"/>
            </a:endParaRPr>
          </a:p>
          <a:p>
            <a:r>
              <a:rPr lang="en-GB" altLang="en-US" sz="2800">
                <a:solidFill>
                  <a:srgbClr val="0070C0"/>
                </a:solidFill>
                <a:latin typeface="Segoe Print"/>
              </a:rPr>
              <a:t>The children will need 2 fruit snacks in school in  clearly named boxes. There will be fruit boxes where the children can put their fruit on arrival.</a:t>
            </a:r>
          </a:p>
          <a:p>
            <a:pPr>
              <a:lnSpc>
                <a:spcPct val="100000"/>
              </a:lnSpc>
            </a:pPr>
            <a:r>
              <a:rPr lang="en-GB" altLang="en-US" sz="2800">
                <a:solidFill>
                  <a:srgbClr val="0070C0"/>
                </a:solidFill>
                <a:latin typeface="Segoe Print"/>
              </a:rPr>
              <a:t>Each child also needs to have a bottle of water (named) in school. This will go home every day to be refreshed.</a:t>
            </a:r>
          </a:p>
          <a:p>
            <a:endParaRPr lang="en-GB">
              <a:solidFill>
                <a:srgbClr val="0070C0"/>
              </a:solidFill>
              <a:latin typeface="Segoe Print" panose="02000600000000000000" pitchFamily="2" charset="0"/>
            </a:endParaRPr>
          </a:p>
        </p:txBody>
      </p:sp>
    </p:spTree>
    <p:extLst>
      <p:ext uri="{BB962C8B-B14F-4D97-AF65-F5344CB8AC3E}">
        <p14:creationId xmlns:p14="http://schemas.microsoft.com/office/powerpoint/2010/main" val="1554410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10" y="503652"/>
            <a:ext cx="10058400" cy="1015518"/>
          </a:xfrm>
        </p:spPr>
        <p:txBody>
          <a:bodyPr>
            <a:normAutofit fontScale="90000"/>
          </a:bodyPr>
          <a:lstStyle/>
          <a:p>
            <a:r>
              <a:rPr lang="en-GB">
                <a:solidFill>
                  <a:srgbClr val="FF0000"/>
                </a:solidFill>
                <a:latin typeface="Segoe Print"/>
              </a:rPr>
              <a:t>                  PE Kits and outdoor learning</a:t>
            </a:r>
            <a:endParaRPr lang="en-GB">
              <a:latin typeface="Segoe Print" panose="02000600000000000000" pitchFamily="2" charset="0"/>
            </a:endParaRPr>
          </a:p>
        </p:txBody>
      </p:sp>
      <p:sp>
        <p:nvSpPr>
          <p:cNvPr id="3" name="Content Placeholder 2"/>
          <p:cNvSpPr>
            <a:spLocks noGrp="1"/>
          </p:cNvSpPr>
          <p:nvPr>
            <p:ph idx="1"/>
          </p:nvPr>
        </p:nvSpPr>
        <p:spPr>
          <a:xfrm>
            <a:off x="440667" y="1889422"/>
            <a:ext cx="11261806" cy="4084151"/>
          </a:xfrm>
        </p:spPr>
        <p:txBody>
          <a:bodyPr vert="horz" lIns="91440" tIns="45720" rIns="91440" bIns="45720" rtlCol="0" anchor="t">
            <a:normAutofit fontScale="85000" lnSpcReduction="20000"/>
          </a:bodyPr>
          <a:lstStyle/>
          <a:p>
            <a:pPr algn="just">
              <a:lnSpc>
                <a:spcPct val="110000"/>
              </a:lnSpc>
            </a:pPr>
            <a:r>
              <a:rPr lang="en-GB" altLang="en-US" sz="2800">
                <a:solidFill>
                  <a:srgbClr val="0070C0"/>
                </a:solidFill>
                <a:latin typeface="Segoe Print"/>
              </a:rPr>
              <a:t>The children will come to school dressed for PE on their allocated PE day (TBC) -We do not keep PE kits in school. </a:t>
            </a:r>
          </a:p>
          <a:p>
            <a:pPr algn="just">
              <a:lnSpc>
                <a:spcPct val="110000"/>
              </a:lnSpc>
              <a:buClr>
                <a:srgbClr val="262626"/>
              </a:buClr>
            </a:pPr>
            <a:r>
              <a:rPr lang="en-GB" altLang="en-US" sz="2800">
                <a:solidFill>
                  <a:srgbClr val="0070C0"/>
                </a:solidFill>
                <a:latin typeface="Segoe Print"/>
              </a:rPr>
              <a:t>For PE the children will need dark coloured shorts/leggings, a white t-shirt and trainers.</a:t>
            </a:r>
            <a:endParaRPr lang="en-GB"/>
          </a:p>
          <a:p>
            <a:pPr algn="just">
              <a:lnSpc>
                <a:spcPct val="110000"/>
              </a:lnSpc>
              <a:buClr>
                <a:srgbClr val="262626"/>
              </a:buClr>
            </a:pPr>
            <a:r>
              <a:rPr lang="en-GB" altLang="en-US" sz="2800">
                <a:solidFill>
                  <a:srgbClr val="0070C0"/>
                </a:solidFill>
                <a:latin typeface="Segoe Print"/>
              </a:rPr>
              <a:t>Please make sure your child is not wearing any form of jewellery too on these days for health and safety reasons.</a:t>
            </a:r>
          </a:p>
          <a:p>
            <a:pPr algn="just">
              <a:lnSpc>
                <a:spcPct val="110000"/>
              </a:lnSpc>
              <a:buClr>
                <a:srgbClr val="262626"/>
              </a:buClr>
            </a:pPr>
            <a:r>
              <a:rPr lang="en-GB" altLang="en-US" sz="2800">
                <a:solidFill>
                  <a:srgbClr val="0070C0"/>
                </a:solidFill>
                <a:latin typeface="Segoe Print"/>
              </a:rPr>
              <a:t>On the children's outdoor learning days (TBC) children MUST have spare clothes with them in their bags in case a change of clothing will be needed due to clothes getting muddy, wet etc. Please ensure children come to school in appropriate clothing for outdoor learning.</a:t>
            </a:r>
          </a:p>
        </p:txBody>
      </p:sp>
      <p:pic>
        <p:nvPicPr>
          <p:cNvPr id="9218" name="Picture 2">
            <a:extLst>
              <a:ext uri="{FF2B5EF4-FFF2-40B4-BE49-F238E27FC236}">
                <a16:creationId xmlns:a16="http://schemas.microsoft.com/office/drawing/2014/main" id="{014BCF7A-C27B-4319-843A-129D97EC05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91561" y="49493"/>
            <a:ext cx="1482157" cy="1666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11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311" y="383897"/>
            <a:ext cx="10515600" cy="1104867"/>
          </a:xfrm>
        </p:spPr>
        <p:txBody>
          <a:bodyPr>
            <a:normAutofit fontScale="90000"/>
          </a:bodyPr>
          <a:lstStyle/>
          <a:p>
            <a:pPr algn="ctr"/>
            <a:br>
              <a:rPr lang="en-GB"/>
            </a:br>
            <a:r>
              <a:rPr lang="en-GB"/>
              <a:t> </a:t>
            </a:r>
            <a:r>
              <a:rPr lang="en-GB" sz="4400" b="1">
                <a:solidFill>
                  <a:srgbClr val="FF0000"/>
                </a:solidFill>
                <a:latin typeface="Segoe Print"/>
              </a:rPr>
              <a:t>SKIP-Successful Kinaesthetic Improvement for Pre-schoolers</a:t>
            </a:r>
            <a:br>
              <a:rPr lang="en-GB">
                <a:latin typeface="Segoe Print" panose="02000600000000000000" pitchFamily="2" charset="0"/>
              </a:rPr>
            </a:br>
            <a:endParaRPr lang="en-GB">
              <a:latin typeface="Segoe Print" panose="02000600000000000000" pitchFamily="2" charset="0"/>
            </a:endParaRPr>
          </a:p>
        </p:txBody>
      </p:sp>
      <p:sp>
        <p:nvSpPr>
          <p:cNvPr id="3" name="Content Placeholder 2"/>
          <p:cNvSpPr>
            <a:spLocks noGrp="1"/>
          </p:cNvSpPr>
          <p:nvPr>
            <p:ph idx="1"/>
          </p:nvPr>
        </p:nvSpPr>
        <p:spPr>
          <a:xfrm>
            <a:off x="286326" y="1530656"/>
            <a:ext cx="11591637" cy="5495927"/>
          </a:xfrm>
        </p:spPr>
        <p:txBody>
          <a:bodyPr vert="horz" lIns="91440" tIns="45720" rIns="91440" bIns="45720" rtlCol="0" anchor="t">
            <a:normAutofit/>
          </a:bodyPr>
          <a:lstStyle/>
          <a:p>
            <a:pPr algn="just">
              <a:lnSpc>
                <a:spcPct val="100000"/>
              </a:lnSpc>
            </a:pPr>
            <a:r>
              <a:rPr lang="en-GB" sz="2800">
                <a:solidFill>
                  <a:srgbClr val="0070C0"/>
                </a:solidFill>
                <a:latin typeface="Segoe Print" panose="02000600000000000000" pitchFamily="2" charset="0"/>
              </a:rPr>
              <a:t>The aim of the programme is to develop children’s fundamental motor skills (FMS), so they can successfully engage in a variety of sports in years to come. Children need to be proficient in their FMS by age 7.</a:t>
            </a:r>
          </a:p>
          <a:p>
            <a:pPr algn="just">
              <a:lnSpc>
                <a:spcPct val="100000"/>
              </a:lnSpc>
            </a:pPr>
            <a:r>
              <a:rPr lang="en-GB" sz="2800">
                <a:solidFill>
                  <a:srgbClr val="0070C0"/>
                </a:solidFill>
                <a:latin typeface="Segoe Print"/>
              </a:rPr>
              <a:t>FMS include: </a:t>
            </a:r>
            <a:r>
              <a:rPr lang="en-GB" sz="2800">
                <a:solidFill>
                  <a:srgbClr val="FF0000"/>
                </a:solidFill>
                <a:latin typeface="Segoe Print"/>
              </a:rPr>
              <a:t>bouncing, catching, creeping, crawling, dodging, dribbling, galloping, hopping, jumping, kicking, leaping, pulling, pushing, rolling, running, skipping, sliding, striking, swinging, throwing, turning. </a:t>
            </a:r>
          </a:p>
          <a:p>
            <a:pPr algn="just"/>
            <a:r>
              <a:rPr lang="en-GB" sz="2800">
                <a:solidFill>
                  <a:srgbClr val="0070C0"/>
                </a:solidFill>
                <a:latin typeface="Segoe Print"/>
              </a:rPr>
              <a:t>SKIP is carried out in weekly sessions in the school hall as part of our P.E sessions, plus we include a variety of activities in our provision throughout the week.</a:t>
            </a:r>
          </a:p>
          <a:p>
            <a:pPr algn="just"/>
            <a:endParaRPr lang="en-GB">
              <a:solidFill>
                <a:srgbClr val="0070C0"/>
              </a:solidFill>
            </a:endParaRPr>
          </a:p>
          <a:p>
            <a:pPr marL="0" indent="0" algn="just">
              <a:buNone/>
            </a:pPr>
            <a:endParaRPr lang="en-GB">
              <a:solidFill>
                <a:srgbClr val="0070C0"/>
              </a:solidFill>
            </a:endParaRPr>
          </a:p>
        </p:txBody>
      </p:sp>
      <p:pic>
        <p:nvPicPr>
          <p:cNvPr id="4" name="Picture 2">
            <a:extLst>
              <a:ext uri="{FF2B5EF4-FFF2-40B4-BE49-F238E27FC236}">
                <a16:creationId xmlns:a16="http://schemas.microsoft.com/office/drawing/2014/main" id="{5A2A3A77-5F69-141D-6CEC-9A9212CABF7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27514" y="6204"/>
            <a:ext cx="1355515" cy="1524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16925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8000" y="278697"/>
            <a:ext cx="11145982" cy="1026353"/>
          </a:xfrm>
        </p:spPr>
        <p:txBody>
          <a:bodyPr>
            <a:normAutofit fontScale="90000"/>
          </a:bodyPr>
          <a:lstStyle/>
          <a:p>
            <a:r>
              <a:rPr lang="en-GB" b="1">
                <a:solidFill>
                  <a:srgbClr val="FF0000"/>
                </a:solidFill>
                <a:latin typeface="Segoe Print"/>
                <a:cs typeface="Calibri Light"/>
              </a:rPr>
              <a:t>            How we develop reading skills</a:t>
            </a:r>
            <a:endParaRPr lang="en-GB" b="1">
              <a:solidFill>
                <a:srgbClr val="FF0000"/>
              </a:solidFill>
              <a:latin typeface="Segoe Print"/>
            </a:endParaRPr>
          </a:p>
        </p:txBody>
      </p:sp>
      <p:sp>
        <p:nvSpPr>
          <p:cNvPr id="3" name="Content Placeholder 2"/>
          <p:cNvSpPr>
            <a:spLocks noGrp="1"/>
          </p:cNvSpPr>
          <p:nvPr>
            <p:ph idx="1"/>
          </p:nvPr>
        </p:nvSpPr>
        <p:spPr>
          <a:xfrm>
            <a:off x="644237" y="1060412"/>
            <a:ext cx="10938164" cy="5479636"/>
          </a:xfrm>
        </p:spPr>
        <p:txBody>
          <a:bodyPr vert="horz" lIns="91440" tIns="45720" rIns="91440" bIns="45720" rtlCol="0" anchor="t">
            <a:normAutofit fontScale="62500" lnSpcReduction="20000"/>
          </a:bodyPr>
          <a:lstStyle/>
          <a:p>
            <a:pPr marL="0" indent="0" algn="just">
              <a:buNone/>
            </a:pPr>
            <a:endParaRPr lang="en-GB" b="1">
              <a:solidFill>
                <a:srgbClr val="FF0000"/>
              </a:solidFill>
              <a:latin typeface="Segoe Print" panose="02000600000000000000" pitchFamily="2" charset="0"/>
            </a:endParaRPr>
          </a:p>
          <a:p>
            <a:pPr marL="0" indent="0" algn="just">
              <a:lnSpc>
                <a:spcPct val="110000"/>
              </a:lnSpc>
              <a:buNone/>
            </a:pPr>
            <a:r>
              <a:rPr lang="en-GB" sz="2800">
                <a:solidFill>
                  <a:srgbClr val="0070C0"/>
                </a:solidFill>
                <a:latin typeface="Segoe Print"/>
              </a:rPr>
              <a:t>In Reception, the children will continue to work on their recognition of sounds alongside developing their ability to blend sounds orally. When children can blend sounds orally this can then be transferred to reading words. Moving on to writing, children use their oral blending skills in order to spell words phonetically. </a:t>
            </a:r>
          </a:p>
          <a:p>
            <a:pPr marL="0" indent="0" algn="just">
              <a:lnSpc>
                <a:spcPct val="110000"/>
              </a:lnSpc>
              <a:buNone/>
            </a:pPr>
            <a:r>
              <a:rPr lang="en-GB" sz="2800">
                <a:solidFill>
                  <a:srgbClr val="0070C0"/>
                </a:solidFill>
                <a:latin typeface="Segoe Print"/>
              </a:rPr>
              <a:t>How can you support us at home?</a:t>
            </a:r>
          </a:p>
          <a:p>
            <a:pPr marL="457200" indent="-457200" algn="just">
              <a:lnSpc>
                <a:spcPct val="110000"/>
              </a:lnSpc>
              <a:buFont typeface="Calibri" pitchFamily="18" charset="0"/>
              <a:buChar char="-"/>
            </a:pPr>
            <a:r>
              <a:rPr lang="en-GB" sz="2800">
                <a:solidFill>
                  <a:srgbClr val="0070C0"/>
                </a:solidFill>
                <a:latin typeface="Segoe Print"/>
              </a:rPr>
              <a:t>The sounds that are practiced in class will be sent home (like in Nursery) please can you display them or put them in a book and practice recognising them each day.</a:t>
            </a:r>
          </a:p>
          <a:p>
            <a:pPr marL="457200" indent="-457200" algn="just">
              <a:lnSpc>
                <a:spcPct val="110000"/>
              </a:lnSpc>
              <a:buClr>
                <a:srgbClr val="262626"/>
              </a:buClr>
              <a:buFont typeface="Calibri" pitchFamily="18" charset="0"/>
              <a:buChar char="-"/>
            </a:pPr>
            <a:r>
              <a:rPr lang="en-GB" sz="2800">
                <a:solidFill>
                  <a:srgbClr val="0070C0"/>
                </a:solidFill>
                <a:latin typeface="Segoe Print"/>
              </a:rPr>
              <a:t>Oral blending (start with 3 sound words and progress to 4)</a:t>
            </a:r>
          </a:p>
          <a:p>
            <a:pPr marL="457200" indent="-457200" algn="just">
              <a:lnSpc>
                <a:spcPct val="110000"/>
              </a:lnSpc>
              <a:buClr>
                <a:srgbClr val="262626"/>
              </a:buClr>
              <a:buFont typeface="Calibri" pitchFamily="18" charset="0"/>
              <a:buChar char="-"/>
            </a:pPr>
            <a:r>
              <a:rPr lang="en-GB" sz="2800">
                <a:solidFill>
                  <a:srgbClr val="0070C0"/>
                </a:solidFill>
                <a:latin typeface="Segoe Print"/>
              </a:rPr>
              <a:t>You want to develop a love of reading with your child through an enjoyment of stories and books, so please read stories or books to them every day when possible. (repetitive stories are perfect for getting your child to join in with you so that they feel that they are a reader) </a:t>
            </a:r>
            <a:r>
              <a:rPr lang="en-GB" sz="2800" err="1">
                <a:solidFill>
                  <a:srgbClr val="0070C0"/>
                </a:solidFill>
                <a:latin typeface="Segoe Print"/>
              </a:rPr>
              <a:t>E.g</a:t>
            </a:r>
            <a:r>
              <a:rPr lang="en-GB" sz="2800">
                <a:solidFill>
                  <a:srgbClr val="0070C0"/>
                </a:solidFill>
                <a:latin typeface="Segoe Print"/>
              </a:rPr>
              <a:t> - we're going on a bear hunt, the </a:t>
            </a:r>
            <a:r>
              <a:rPr lang="en-GB" sz="2800" err="1">
                <a:solidFill>
                  <a:srgbClr val="0070C0"/>
                </a:solidFill>
                <a:latin typeface="Segoe Print"/>
              </a:rPr>
              <a:t>gruffalo</a:t>
            </a:r>
            <a:r>
              <a:rPr lang="en-GB" sz="2800">
                <a:solidFill>
                  <a:srgbClr val="0070C0"/>
                </a:solidFill>
                <a:latin typeface="Segoe Print"/>
              </a:rPr>
              <a:t>, a squash and a squeeze.</a:t>
            </a:r>
            <a:endParaRPr lang="en-GB" sz="2800">
              <a:solidFill>
                <a:srgbClr val="0070C0"/>
              </a:solidFill>
              <a:latin typeface="Segoe Print" panose="02000600000000000000" pitchFamily="2" charset="0"/>
            </a:endParaRPr>
          </a:p>
          <a:p>
            <a:pPr marL="457200" indent="-457200" algn="just">
              <a:lnSpc>
                <a:spcPct val="110000"/>
              </a:lnSpc>
              <a:buClr>
                <a:srgbClr val="262626"/>
              </a:buClr>
              <a:buFont typeface="Calibri" pitchFamily="18" charset="0"/>
              <a:buChar char="-"/>
            </a:pPr>
            <a:endParaRPr lang="en-GB" sz="2800">
              <a:solidFill>
                <a:srgbClr val="0070C0"/>
              </a:solidFill>
              <a:latin typeface="Segoe Print"/>
            </a:endParaRPr>
          </a:p>
          <a:p>
            <a:pPr marL="457200" indent="-457200" algn="just">
              <a:lnSpc>
                <a:spcPct val="110000"/>
              </a:lnSpc>
              <a:buClr>
                <a:srgbClr val="262626"/>
              </a:buClr>
              <a:buFont typeface="Calibri" pitchFamily="18" charset="0"/>
              <a:buChar char="-"/>
            </a:pPr>
            <a:r>
              <a:rPr lang="en-GB" sz="2800">
                <a:solidFill>
                  <a:srgbClr val="0070C0"/>
                </a:solidFill>
                <a:latin typeface="Segoe Print"/>
              </a:rPr>
              <a:t>On the 8th September there will be a phonics parent workshop that we advise you to try and attend as this will also help to support your child at home, and will give you a further insight into how our phonics scheme is used.  </a:t>
            </a:r>
            <a:endParaRPr lang="en-GB" sz="2800">
              <a:solidFill>
                <a:srgbClr val="0070C0"/>
              </a:solidFill>
              <a:latin typeface="Segoe Print" panose="02000600000000000000" pitchFamily="2" charset="0"/>
            </a:endParaRPr>
          </a:p>
        </p:txBody>
      </p:sp>
      <p:pic>
        <p:nvPicPr>
          <p:cNvPr id="4" name="Picture 14">
            <a:extLst>
              <a:ext uri="{FF2B5EF4-FFF2-40B4-BE49-F238E27FC236}">
                <a16:creationId xmlns:a16="http://schemas.microsoft.com/office/drawing/2014/main" id="{AA55349D-837C-75AC-F4AF-C7369B50CC1A}"/>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9013"/>
          <a:stretch/>
        </p:blipFill>
        <p:spPr bwMode="auto">
          <a:xfrm>
            <a:off x="10777222" y="25335"/>
            <a:ext cx="1610357" cy="1288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5184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727" y="269461"/>
            <a:ext cx="11145982" cy="1026353"/>
          </a:xfrm>
        </p:spPr>
        <p:txBody>
          <a:bodyPr>
            <a:normAutofit/>
          </a:bodyPr>
          <a:lstStyle/>
          <a:p>
            <a:r>
              <a:rPr lang="en-GB" b="1">
                <a:solidFill>
                  <a:srgbClr val="FF0000"/>
                </a:solidFill>
                <a:latin typeface="Segoe Print"/>
                <a:cs typeface="Calibri Light"/>
              </a:rPr>
              <a:t>            Drawing Club</a:t>
            </a:r>
            <a:endParaRPr lang="en-GB" b="1">
              <a:solidFill>
                <a:srgbClr val="FF0000"/>
              </a:solidFill>
              <a:latin typeface="Segoe Print"/>
            </a:endParaRPr>
          </a:p>
        </p:txBody>
      </p:sp>
      <p:sp>
        <p:nvSpPr>
          <p:cNvPr id="3" name="Content Placeholder 2"/>
          <p:cNvSpPr>
            <a:spLocks noGrp="1"/>
          </p:cNvSpPr>
          <p:nvPr>
            <p:ph idx="1"/>
          </p:nvPr>
        </p:nvSpPr>
        <p:spPr>
          <a:xfrm>
            <a:off x="572654" y="1295814"/>
            <a:ext cx="11058237" cy="2890843"/>
          </a:xfrm>
        </p:spPr>
        <p:txBody>
          <a:bodyPr vert="horz" lIns="91440" tIns="45720" rIns="91440" bIns="45720" rtlCol="0" anchor="t">
            <a:noAutofit/>
          </a:bodyPr>
          <a:lstStyle/>
          <a:p>
            <a:pPr marL="0" indent="0" algn="just">
              <a:buNone/>
            </a:pPr>
            <a:r>
              <a:rPr lang="en-GB" sz="2400">
                <a:solidFill>
                  <a:schemeClr val="accent2"/>
                </a:solidFill>
                <a:latin typeface="Segoe Print"/>
              </a:rPr>
              <a:t>Drawing club is an approach we use in Reception in order to develop children’s writing skills along with their imagination and creativity, and most importantly their motivation to write. Each week there will be a different stimulus, this could be a story book, fairy tale or animation and alongside this, the children will listen to new vocabulary to develop their oracy skills. The children  could be given a task to describe the setting, characters or an I wonder question and they will answer by drawing and writing. This gives the children more freedom to use their imagination and helps develops an enjoyment for writing and mark-making. Over the year, the children’s responses and writing will develop, with initial expectations of using their sounds to write CVC words, building up to short captions and then sentences. </a:t>
            </a:r>
          </a:p>
        </p:txBody>
      </p:sp>
      <p:pic>
        <p:nvPicPr>
          <p:cNvPr id="4" name="Picture 14">
            <a:extLst>
              <a:ext uri="{FF2B5EF4-FFF2-40B4-BE49-F238E27FC236}">
                <a16:creationId xmlns:a16="http://schemas.microsoft.com/office/drawing/2014/main" id="{AA55349D-837C-75AC-F4AF-C7369B50CC1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9013"/>
          <a:stretch/>
        </p:blipFill>
        <p:spPr bwMode="auto">
          <a:xfrm>
            <a:off x="10266784" y="5607626"/>
            <a:ext cx="1569921" cy="12503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7134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6646"/>
            <a:ext cx="10515600" cy="867327"/>
          </a:xfrm>
        </p:spPr>
        <p:txBody>
          <a:bodyPr>
            <a:normAutofit/>
          </a:bodyPr>
          <a:lstStyle/>
          <a:p>
            <a:pPr algn="ctr"/>
            <a:r>
              <a:rPr lang="en-GB" sz="4000" b="1">
                <a:solidFill>
                  <a:srgbClr val="FF0000"/>
                </a:solidFill>
                <a:latin typeface="Segoe Print" panose="02000600000000000000" pitchFamily="2" charset="0"/>
              </a:rPr>
              <a:t>Things to Remember</a:t>
            </a:r>
          </a:p>
        </p:txBody>
      </p:sp>
      <p:sp>
        <p:nvSpPr>
          <p:cNvPr id="3" name="Content Placeholder 2"/>
          <p:cNvSpPr>
            <a:spLocks noGrp="1"/>
          </p:cNvSpPr>
          <p:nvPr>
            <p:ph idx="1"/>
          </p:nvPr>
        </p:nvSpPr>
        <p:spPr>
          <a:xfrm>
            <a:off x="536276" y="977236"/>
            <a:ext cx="11176957" cy="5691920"/>
          </a:xfrm>
        </p:spPr>
        <p:txBody>
          <a:bodyPr vert="horz" lIns="91440" tIns="45720" rIns="91440" bIns="45720" rtlCol="0" anchor="t">
            <a:normAutofit fontScale="77500" lnSpcReduction="20000"/>
          </a:bodyPr>
          <a:lstStyle/>
          <a:p>
            <a:r>
              <a:rPr lang="en-GB" sz="2800">
                <a:solidFill>
                  <a:srgbClr val="FF0000"/>
                </a:solidFill>
                <a:latin typeface="Segoe Print"/>
              </a:rPr>
              <a:t>Continue to bring a </a:t>
            </a:r>
            <a:r>
              <a:rPr lang="en-GB" sz="2800" b="1" u="sng">
                <a:solidFill>
                  <a:srgbClr val="FF0000"/>
                </a:solidFill>
                <a:latin typeface="Segoe Print"/>
              </a:rPr>
              <a:t>SMALL </a:t>
            </a:r>
            <a:r>
              <a:rPr lang="en-GB" sz="2800">
                <a:solidFill>
                  <a:srgbClr val="FF0000"/>
                </a:solidFill>
                <a:latin typeface="Segoe Print"/>
              </a:rPr>
              <a:t>rucksack to school every day containing a fruit or veg snack, water bottle and spare clothes. </a:t>
            </a:r>
          </a:p>
          <a:p>
            <a:pPr>
              <a:buClr>
                <a:srgbClr val="262626"/>
              </a:buClr>
            </a:pPr>
            <a:r>
              <a:rPr lang="en-GB" sz="2800">
                <a:solidFill>
                  <a:srgbClr val="FF0000"/>
                </a:solidFill>
                <a:latin typeface="Segoe Print"/>
              </a:rPr>
              <a:t>Wellies – please bring in wellies for your child on the first week of school, these will be kept in school for the whole academic year.</a:t>
            </a:r>
          </a:p>
          <a:p>
            <a:r>
              <a:rPr lang="en-GB" sz="2800">
                <a:solidFill>
                  <a:srgbClr val="FF0000"/>
                </a:solidFill>
                <a:latin typeface="Segoe Print"/>
              </a:rPr>
              <a:t>Please </a:t>
            </a:r>
            <a:r>
              <a:rPr lang="en-GB" sz="2800" u="sng">
                <a:solidFill>
                  <a:srgbClr val="FF0000"/>
                </a:solidFill>
                <a:latin typeface="Segoe Print"/>
              </a:rPr>
              <a:t>label </a:t>
            </a:r>
            <a:r>
              <a:rPr lang="en-GB" sz="2800" b="1" u="sng">
                <a:solidFill>
                  <a:srgbClr val="FF0000"/>
                </a:solidFill>
                <a:latin typeface="Segoe Print"/>
              </a:rPr>
              <a:t>EVERYTHING</a:t>
            </a:r>
            <a:r>
              <a:rPr lang="en-GB" sz="2800">
                <a:solidFill>
                  <a:srgbClr val="FF0000"/>
                </a:solidFill>
                <a:latin typeface="Segoe Print"/>
              </a:rPr>
              <a:t> – it really helps.</a:t>
            </a:r>
          </a:p>
          <a:p>
            <a:r>
              <a:rPr lang="en-GB" sz="2800">
                <a:solidFill>
                  <a:srgbClr val="FF0000"/>
                </a:solidFill>
                <a:latin typeface="Segoe Print"/>
              </a:rPr>
              <a:t>Open door policy: </a:t>
            </a:r>
            <a:r>
              <a:rPr lang="en-GB" sz="2800">
                <a:solidFill>
                  <a:srgbClr val="0070C0"/>
                </a:solidFill>
                <a:latin typeface="Segoe Print"/>
              </a:rPr>
              <a:t>If you have any questions or concerns, at any time, please get in touch with us and we will arrange a mutually convenient time to speak. </a:t>
            </a:r>
            <a:endParaRPr lang="en-US" sz="2800">
              <a:latin typeface="Segoe Print"/>
            </a:endParaRPr>
          </a:p>
          <a:p>
            <a:pPr>
              <a:buClr>
                <a:srgbClr val="262626"/>
              </a:buClr>
            </a:pPr>
            <a:r>
              <a:rPr lang="en-GB" sz="2800">
                <a:solidFill>
                  <a:srgbClr val="0070C0"/>
                </a:solidFill>
                <a:latin typeface="Segoe Print"/>
              </a:rPr>
              <a:t>Your dojo accounts will be transferred from Nursery to us. </a:t>
            </a:r>
          </a:p>
          <a:p>
            <a:pPr>
              <a:buClr>
                <a:srgbClr val="262626"/>
              </a:buClr>
            </a:pPr>
            <a:r>
              <a:rPr lang="en-GB" sz="2800">
                <a:solidFill>
                  <a:srgbClr val="0070C0"/>
                </a:solidFill>
                <a:latin typeface="Segoe Print"/>
              </a:rPr>
              <a:t>This presentation will be put on the school website on the Reception web page </a:t>
            </a:r>
            <a:r>
              <a:rPr lang="en-GB" sz="2900" b="1">
                <a:solidFill>
                  <a:srgbClr val="2E663E"/>
                </a:solidFill>
                <a:latin typeface="Segoe Print"/>
                <a:hlinkClick r:id="rId2">
                  <a:extLst>
                    <a:ext uri="{A12FA001-AC4F-418D-AE19-62706E023703}">
                      <ahyp:hlinkClr xmlns:ahyp="http://schemas.microsoft.com/office/drawing/2018/hyperlinkcolor" val="tx"/>
                    </a:ext>
                  </a:extLst>
                </a:hlinkClick>
              </a:rPr>
              <a:t>www.skettyprimary.co.uk</a:t>
            </a:r>
            <a:r>
              <a:rPr lang="en-GB" sz="2900" b="1">
                <a:solidFill>
                  <a:schemeClr val="accent5">
                    <a:lumMod val="75000"/>
                  </a:schemeClr>
                </a:solidFill>
                <a:latin typeface="Segoe Print"/>
              </a:rPr>
              <a:t> </a:t>
            </a:r>
            <a:endParaRPr lang="en-GB" sz="2800">
              <a:solidFill>
                <a:srgbClr val="0070C0"/>
              </a:solidFill>
              <a:latin typeface="Segoe Print"/>
            </a:endParaRPr>
          </a:p>
          <a:p>
            <a:r>
              <a:rPr lang="en-GB" sz="2800">
                <a:solidFill>
                  <a:srgbClr val="FF0000"/>
                </a:solidFill>
                <a:latin typeface="Segoe Print"/>
              </a:rPr>
              <a:t>Please visit our school website and class page </a:t>
            </a:r>
            <a:r>
              <a:rPr lang="en-GB" sz="2800">
                <a:solidFill>
                  <a:srgbClr val="0070C0"/>
                </a:solidFill>
                <a:latin typeface="Segoe Print"/>
              </a:rPr>
              <a:t>to see a variety of photos and information about life in </a:t>
            </a:r>
            <a:r>
              <a:rPr lang="en-GB" sz="2800" err="1">
                <a:solidFill>
                  <a:srgbClr val="0070C0"/>
                </a:solidFill>
                <a:latin typeface="Segoe Print"/>
              </a:rPr>
              <a:t>Sketty</a:t>
            </a:r>
            <a:r>
              <a:rPr lang="en-GB" sz="2800">
                <a:solidFill>
                  <a:srgbClr val="0070C0"/>
                </a:solidFill>
                <a:latin typeface="Segoe Print"/>
              </a:rPr>
              <a:t> School and Reception.</a:t>
            </a:r>
            <a:endParaRPr lang="en-GB" sz="2800" b="1">
              <a:solidFill>
                <a:srgbClr val="FF0000"/>
              </a:solidFill>
              <a:latin typeface="Segoe Print" panose="02000600000000000000" pitchFamily="2" charset="0"/>
            </a:endParaRPr>
          </a:p>
          <a:p>
            <a:pPr>
              <a:lnSpc>
                <a:spcPct val="100000"/>
              </a:lnSpc>
            </a:pPr>
            <a:endParaRPr lang="en-GB" sz="2800" b="1">
              <a:solidFill>
                <a:srgbClr val="FF0000"/>
              </a:solidFill>
              <a:latin typeface="Segoe Print" panose="02000600000000000000" pitchFamily="2" charset="0"/>
            </a:endParaRPr>
          </a:p>
          <a:p>
            <a:pPr>
              <a:lnSpc>
                <a:spcPct val="100000"/>
              </a:lnSpc>
            </a:pPr>
            <a:r>
              <a:rPr lang="en-GB" sz="2800" b="1">
                <a:solidFill>
                  <a:srgbClr val="FF0000"/>
                </a:solidFill>
                <a:latin typeface="Segoe Print"/>
              </a:rPr>
              <a:t>Thank you for listening.</a:t>
            </a:r>
          </a:p>
          <a:p>
            <a:pPr>
              <a:lnSpc>
                <a:spcPct val="100000"/>
              </a:lnSpc>
            </a:pPr>
            <a:r>
              <a:rPr lang="en-GB" sz="2800" b="1">
                <a:solidFill>
                  <a:srgbClr val="0070C0"/>
                </a:solidFill>
                <a:latin typeface="Segoe Print"/>
              </a:rPr>
              <a:t>Any questions?</a:t>
            </a:r>
          </a:p>
          <a:p>
            <a:endParaRPr lang="en-GB">
              <a:ea typeface="Calibri" panose="020F0502020204030204"/>
              <a:cs typeface="Calibri" panose="020F0502020204030204"/>
            </a:endParaRPr>
          </a:p>
        </p:txBody>
      </p:sp>
      <p:pic>
        <p:nvPicPr>
          <p:cNvPr id="4" name="Picture 2">
            <a:extLst>
              <a:ext uri="{FF2B5EF4-FFF2-40B4-BE49-F238E27FC236}">
                <a16:creationId xmlns:a16="http://schemas.microsoft.com/office/drawing/2014/main" id="{4DE8CD10-E8E2-490A-9026-A6F29D448F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42759" y="4798759"/>
            <a:ext cx="1248648" cy="1726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15940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b4f10a8-045a-4ff4-8ba8-f92582185811" xsi:nil="true"/>
    <lcf76f155ced4ddcb4097134ff3c332f xmlns="b244284a-a3e9-46bd-ae6b-6e7eed6420c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1C32604CBF5A94499239EDE82C37E21" ma:contentTypeVersion="17" ma:contentTypeDescription="Create a new document." ma:contentTypeScope="" ma:versionID="23e49266a5593a0bb456d4aba80e2b8e">
  <xsd:schema xmlns:xsd="http://www.w3.org/2001/XMLSchema" xmlns:xs="http://www.w3.org/2001/XMLSchema" xmlns:p="http://schemas.microsoft.com/office/2006/metadata/properties" xmlns:ns2="b244284a-a3e9-46bd-ae6b-6e7eed6420c9" xmlns:ns3="0b4f10a8-045a-4ff4-8ba8-f92582185811" targetNamespace="http://schemas.microsoft.com/office/2006/metadata/properties" ma:root="true" ma:fieldsID="972d3cacba6176eb95fdfa78cf964759" ns2:_="" ns3:_="">
    <xsd:import namespace="b244284a-a3e9-46bd-ae6b-6e7eed6420c9"/>
    <xsd:import namespace="0b4f10a8-045a-4ff4-8ba8-f9258218581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244284a-a3e9-46bd-ae6b-6e7eed6420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b4f10a8-045a-4ff4-8ba8-f92582185811"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2b201b37-a57d-466a-9fb2-39fa254c48ea}" ma:internalName="TaxCatchAll" ma:showField="CatchAllData" ma:web="0b4f10a8-045a-4ff4-8ba8-f925821858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D0D221-A888-42F4-BC3D-31C8A117FF9B}">
  <ds:schemaRefs>
    <ds:schemaRef ds:uri="0b4f10a8-045a-4ff4-8ba8-f92582185811"/>
    <ds:schemaRef ds:uri="b244284a-a3e9-46bd-ae6b-6e7eed6420c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64060369-6F72-41F2-995F-7C8388FF7E5E}">
  <ds:schemaRefs>
    <ds:schemaRef ds:uri="0b4f10a8-045a-4ff4-8ba8-f92582185811"/>
    <ds:schemaRef ds:uri="b244284a-a3e9-46bd-ae6b-6e7eed6420c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961CD35-4D72-4F63-A5E6-E8FBA34C67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{9CEE7F0E-CF3A-A84F-8E06-932D50777F58}tf10001067</Template>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Savon</vt:lpstr>
      <vt:lpstr>        Welcome to Reception Croeso I  dDerbyn!    </vt:lpstr>
      <vt:lpstr>Meet the Staff</vt:lpstr>
      <vt:lpstr>First week of September</vt:lpstr>
      <vt:lpstr>Our Daily Routine</vt:lpstr>
      <vt:lpstr>      Lunchtime Arrangements</vt:lpstr>
      <vt:lpstr>     End of day arrangements</vt:lpstr>
      <vt:lpstr>       Breakfast Club and After School Club</vt:lpstr>
      <vt:lpstr>         Fruit Snacks and Water </vt:lpstr>
      <vt:lpstr>                  PE Kits and outdoor learning</vt:lpstr>
      <vt:lpstr>  SKIP-Successful Kinaesthetic Improvement for Pre-schoolers </vt:lpstr>
      <vt:lpstr>            How we develop reading skills</vt:lpstr>
      <vt:lpstr>            Drawing Club</vt:lpstr>
      <vt:lpstr>Things to Remember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Dragonflies Nursery</dc:title>
  <dc:creator>Catherine Sayers</dc:creator>
  <cp:revision>1</cp:revision>
  <dcterms:created xsi:type="dcterms:W3CDTF">2022-07-05T16:02:55Z</dcterms:created>
  <dcterms:modified xsi:type="dcterms:W3CDTF">2026-07-15T07:27:18Z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0x010100D1C32604CBF5A94499239EDE82C37E21</vt:lpwstr>
  </property>
  <property fmtid="{D5CDD505-2E9C-101B-9397-08002B2CF9AE}" pid="3" name="MediaServiceImageTags">
    <vt:lpwstr/>
  </property>
</Properties>
</file>