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8" r:id="rId5"/>
    <p:sldId id="260" r:id="rId6"/>
    <p:sldId id="259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598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628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1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0914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913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015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432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1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683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997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019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09E72-CD98-454A-8522-F1B060392C36}" type="datetimeFigureOut">
              <a:rPr lang="en-GB" smtClean="0"/>
              <a:t>15/06/2023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3C84C-8901-4ABD-BE20-A1D3E3A081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10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07" y="116052"/>
            <a:ext cx="2558526" cy="25277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86320" y="116052"/>
            <a:ext cx="896355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Language of the month</a:t>
            </a:r>
            <a:endParaRPr lang="en-US" sz="66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693" y="2329995"/>
            <a:ext cx="2804863" cy="2814322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3141955" y="1163803"/>
            <a:ext cx="5685183" cy="2039020"/>
          </a:xfrm>
          <a:prstGeom prst="wedgeRoundRectCallout">
            <a:avLst>
              <a:gd name="adj1" fmla="val 72233"/>
              <a:gd name="adj2" fmla="val 19744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269668" y="1224048"/>
            <a:ext cx="5429755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solidFill>
                  <a:schemeClr val="bg1"/>
                </a:solidFill>
                <a:latin typeface="Imprint MT Shadow" panose="04020605060303030202" pitchFamily="82" charset="0"/>
              </a:rPr>
              <a:t>German</a:t>
            </a:r>
            <a:endParaRPr lang="en-GB" dirty="0"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02" y="2546096"/>
            <a:ext cx="2041878" cy="1276174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171905" y="2566735"/>
            <a:ext cx="0" cy="2577582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114" y="4225591"/>
            <a:ext cx="924054" cy="88594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3445" y="4376179"/>
            <a:ext cx="81227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Article 8 </a:t>
            </a:r>
            <a:r>
              <a:rPr lang="en-GB" sz="2800" dirty="0" smtClean="0"/>
              <a:t>– Every child has the right to an identity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6250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3559" cy="10705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374" y="1147383"/>
            <a:ext cx="5419578" cy="32973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0218" y="293858"/>
            <a:ext cx="4751852" cy="327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9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3008" y="767598"/>
            <a:ext cx="5062262" cy="35937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77967" y="183428"/>
            <a:ext cx="4727312" cy="343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8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5414" y="230589"/>
            <a:ext cx="6962172" cy="5198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95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44317"/>
            <a:ext cx="12192000" cy="17136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413538" cy="13965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591" y="1123718"/>
            <a:ext cx="5817809" cy="38521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6981" y="0"/>
            <a:ext cx="5125949" cy="375094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55" b="100000" l="3879" r="91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9392" y="3295495"/>
            <a:ext cx="1842608" cy="1848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6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1C32604CBF5A94499239EDE82C37E21" ma:contentTypeVersion="14" ma:contentTypeDescription="Create a new document." ma:contentTypeScope="" ma:versionID="60864a0f040da28b05220097e7a44c80">
  <xsd:schema xmlns:xsd="http://www.w3.org/2001/XMLSchema" xmlns:xs="http://www.w3.org/2001/XMLSchema" xmlns:p="http://schemas.microsoft.com/office/2006/metadata/properties" xmlns:ns2="b244284a-a3e9-46bd-ae6b-6e7eed6420c9" xmlns:ns3="0b4f10a8-045a-4ff4-8ba8-f92582185811" targetNamespace="http://schemas.microsoft.com/office/2006/metadata/properties" ma:root="true" ma:fieldsID="04644887c43c4f1b5680556f123a888d" ns2:_="" ns3:_="">
    <xsd:import namespace="b244284a-a3e9-46bd-ae6b-6e7eed6420c9"/>
    <xsd:import namespace="0b4f10a8-045a-4ff4-8ba8-f925821858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4284a-a3e9-46bd-ae6b-6e7eed6420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b4f10a8-045a-4ff4-8ba8-f9258218581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2b201b37-a57d-466a-9fb2-39fa254c48ea}" ma:internalName="TaxCatchAll" ma:showField="CatchAllData" ma:web="0b4f10a8-045a-4ff4-8ba8-f925821858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B9BA00-4432-4124-A61B-90A4211B16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0A6992F-7A7B-401F-8403-BB0D20531F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4284a-a3e9-46bd-ae6b-6e7eed6420c9"/>
    <ds:schemaRef ds:uri="0b4f10a8-045a-4ff4-8ba8-f925821858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16</Words>
  <Application>Microsoft Office PowerPoint</Application>
  <PresentationFormat>Widescreen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Imprint MT Shadow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Milller (Sketty Primary School)</dc:creator>
  <cp:lastModifiedBy>J Milller (Sketty Primary School)</cp:lastModifiedBy>
  <cp:revision>19</cp:revision>
  <dcterms:created xsi:type="dcterms:W3CDTF">2022-09-08T09:29:42Z</dcterms:created>
  <dcterms:modified xsi:type="dcterms:W3CDTF">2023-06-15T14:35:48Z</dcterms:modified>
</cp:coreProperties>
</file>