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8" r:id="rId5"/>
    <p:sldId id="259" r:id="rId6"/>
    <p:sldId id="263" r:id="rId7"/>
    <p:sldId id="268" r:id="rId8"/>
    <p:sldId id="267" r:id="rId9"/>
    <p:sldId id="260" r:id="rId10"/>
    <p:sldId id="269" r:id="rId11"/>
    <p:sldId id="270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529E88-9C1F-987F-9E16-4D94E7DB2C7D}" v="4" dt="2023-01-13T10:26:13.4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1.xml"/><Relationship Id="rId21" Type="http://schemas.microsoft.com/office/2016/11/relationships/changesInfo" Target="changesInfos/changesInfo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 Tucker (Sketty Primary School)" userId="S::tuckern27@hwbcymru.net::628377b7-8f10-462d-830b-415c424da01c" providerId="AD" clId="Web-{F2529E88-9C1F-987F-9E16-4D94E7DB2C7D}"/>
    <pc:docChg chg="modSld">
      <pc:chgData name="N Tucker (Sketty Primary School)" userId="S::tuckern27@hwbcymru.net::628377b7-8f10-462d-830b-415c424da01c" providerId="AD" clId="Web-{F2529E88-9C1F-987F-9E16-4D94E7DB2C7D}" dt="2023-01-13T10:26:13.458" v="3"/>
      <pc:docMkLst>
        <pc:docMk/>
      </pc:docMkLst>
      <pc:sldChg chg="addSp delSp modSp addAnim delAnim">
        <pc:chgData name="N Tucker (Sketty Primary School)" userId="S::tuckern27@hwbcymru.net::628377b7-8f10-462d-830b-415c424da01c" providerId="AD" clId="Web-{F2529E88-9C1F-987F-9E16-4D94E7DB2C7D}" dt="2023-01-13T10:26:13.458" v="3"/>
        <pc:sldMkLst>
          <pc:docMk/>
          <pc:sldMk cId="2118047555" sldId="264"/>
        </pc:sldMkLst>
        <pc:picChg chg="add del mod">
          <ac:chgData name="N Tucker (Sketty Primary School)" userId="S::tuckern27@hwbcymru.net::628377b7-8f10-462d-830b-415c424da01c" providerId="AD" clId="Web-{F2529E88-9C1F-987F-9E16-4D94E7DB2C7D}" dt="2023-01-13T10:26:13.458" v="3"/>
          <ac:picMkLst>
            <pc:docMk/>
            <pc:sldMk cId="2118047555" sldId="264"/>
            <ac:picMk id="3" creationId="{AEA29192-DDD9-8B70-0BEF-30EDF8183748}"/>
          </ac:picMkLst>
        </pc:picChg>
        <pc:picChg chg="del">
          <ac:chgData name="N Tucker (Sketty Primary School)" userId="S::tuckern27@hwbcymru.net::628377b7-8f10-462d-830b-415c424da01c" providerId="AD" clId="Web-{F2529E88-9C1F-987F-9E16-4D94E7DB2C7D}" dt="2023-01-13T10:25:24.613" v="0"/>
          <ac:picMkLst>
            <pc:docMk/>
            <pc:sldMk cId="2118047555" sldId="264"/>
            <ac:picMk id="10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598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62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1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14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1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015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3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113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68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99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1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10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7" y="116052"/>
            <a:ext cx="2558526" cy="25277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86320" y="116052"/>
            <a:ext cx="896355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Language of the month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693" y="2329995"/>
            <a:ext cx="2804863" cy="2814322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41955" y="1163803"/>
            <a:ext cx="5685183" cy="2039020"/>
          </a:xfrm>
          <a:prstGeom prst="wedgeRoundRectCallout">
            <a:avLst>
              <a:gd name="adj1" fmla="val 72233"/>
              <a:gd name="adj2" fmla="val 19744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269668" y="1224048"/>
            <a:ext cx="542975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>
                <a:solidFill>
                  <a:schemeClr val="bg1"/>
                </a:solidFill>
                <a:latin typeface="Imprint MT Shadow" panose="04020605060303030202" pitchFamily="82" charset="0"/>
              </a:rPr>
              <a:t>Chinese</a:t>
            </a:r>
            <a:endParaRPr lang="en-GB" dirty="0"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71905" y="2566735"/>
            <a:ext cx="0" cy="2577582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114" y="4225591"/>
            <a:ext cx="924054" cy="8859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3445" y="4376179"/>
            <a:ext cx="8122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Article 8 </a:t>
            </a:r>
            <a:r>
              <a:rPr lang="en-GB" sz="2800" dirty="0"/>
              <a:t>– Every child has the right to an identity</a:t>
            </a:r>
          </a:p>
        </p:txBody>
      </p:sp>
      <p:pic>
        <p:nvPicPr>
          <p:cNvPr id="1026" name="Picture 2" descr="flag of China | Britannic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13" y="2566735"/>
            <a:ext cx="2537518" cy="169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503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3559" cy="10705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050" name="Picture 2" descr="China Map and Satellite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682" y="548474"/>
            <a:ext cx="3571875" cy="1905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3914415" y="1500976"/>
            <a:ext cx="4800215" cy="57583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7333" y="318896"/>
            <a:ext cx="6075172" cy="4425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91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2547" y="287217"/>
            <a:ext cx="5475147" cy="40007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/>
          <a:srcRect l="2115" t="3926" r="1898"/>
          <a:stretch/>
        </p:blipFill>
        <p:spPr>
          <a:xfrm>
            <a:off x="429370" y="1478943"/>
            <a:ext cx="4707173" cy="344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5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5252" y="367393"/>
            <a:ext cx="4907162" cy="41041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9466" y="437145"/>
            <a:ext cx="4896534" cy="404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5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73" r="2563" b="1982"/>
          <a:stretch/>
        </p:blipFill>
        <p:spPr>
          <a:xfrm>
            <a:off x="6384896" y="278547"/>
            <a:ext cx="4754881" cy="35380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r="3184" b="3792"/>
          <a:stretch/>
        </p:blipFill>
        <p:spPr>
          <a:xfrm>
            <a:off x="540690" y="1396507"/>
            <a:ext cx="4778734" cy="342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396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2430" y="370788"/>
            <a:ext cx="5200500" cy="36559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/>
          <a:srcRect l="2294" t="2822" r="1984" b="16014"/>
          <a:stretch/>
        </p:blipFill>
        <p:spPr>
          <a:xfrm>
            <a:off x="1256306" y="1160889"/>
            <a:ext cx="4858248" cy="297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25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2795" y="245404"/>
            <a:ext cx="8781119" cy="480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88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466" t="2517" r="1877"/>
          <a:stretch/>
        </p:blipFill>
        <p:spPr>
          <a:xfrm>
            <a:off x="6042991" y="159025"/>
            <a:ext cx="5247861" cy="38615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l="1430" t="2592"/>
          <a:stretch/>
        </p:blipFill>
        <p:spPr>
          <a:xfrm>
            <a:off x="604299" y="1288111"/>
            <a:ext cx="5057029" cy="367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5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6638" y="589947"/>
            <a:ext cx="5148772" cy="36935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l="1078"/>
          <a:stretch/>
        </p:blipFill>
        <p:spPr>
          <a:xfrm>
            <a:off x="1081377" y="526337"/>
            <a:ext cx="5105799" cy="369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32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7117" y="514333"/>
            <a:ext cx="5205813" cy="3723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/>
          <a:srcRect l="2241"/>
          <a:stretch/>
        </p:blipFill>
        <p:spPr>
          <a:xfrm>
            <a:off x="1256307" y="514333"/>
            <a:ext cx="5059638" cy="378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044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C32604CBF5A94499239EDE82C37E21" ma:contentTypeVersion="14" ma:contentTypeDescription="Create a new document." ma:contentTypeScope="" ma:versionID="60864a0f040da28b05220097e7a44c80">
  <xsd:schema xmlns:xsd="http://www.w3.org/2001/XMLSchema" xmlns:xs="http://www.w3.org/2001/XMLSchema" xmlns:p="http://schemas.microsoft.com/office/2006/metadata/properties" xmlns:ns2="b244284a-a3e9-46bd-ae6b-6e7eed6420c9" xmlns:ns3="0b4f10a8-045a-4ff4-8ba8-f92582185811" targetNamespace="http://schemas.microsoft.com/office/2006/metadata/properties" ma:root="true" ma:fieldsID="04644887c43c4f1b5680556f123a888d" ns2:_="" ns3:_="">
    <xsd:import namespace="b244284a-a3e9-46bd-ae6b-6e7eed6420c9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4284a-a3e9-46bd-ae6b-6e7eed6420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A6992F-7A7B-401F-8403-BB0D20531F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4284a-a3e9-46bd-ae6b-6e7eed6420c9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B9BA00-4432-4124-A61B-90A4211B16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2058</TotalTime>
  <Words>16</Words>
  <Application>Microsoft Office PowerPoint</Application>
  <PresentationFormat>Widescreen</PresentationFormat>
  <Paragraphs>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Imprint MT Shadow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Milller (Sketty Primary School)</dc:creator>
  <cp:lastModifiedBy>J Milller (Sketty Primary School)</cp:lastModifiedBy>
  <cp:revision>31</cp:revision>
  <dcterms:created xsi:type="dcterms:W3CDTF">2022-09-08T09:29:42Z</dcterms:created>
  <dcterms:modified xsi:type="dcterms:W3CDTF">2023-06-15T14:33:45Z</dcterms:modified>
</cp:coreProperties>
</file>