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61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598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62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18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14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13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015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3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113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68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99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01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10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7" y="116052"/>
            <a:ext cx="2558526" cy="25277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86320" y="116052"/>
            <a:ext cx="896355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Language of the month</a:t>
            </a:r>
            <a:endParaRPr lang="en-US" sz="6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693" y="2329995"/>
            <a:ext cx="2804863" cy="2814322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41955" y="1163803"/>
            <a:ext cx="5685183" cy="2039020"/>
          </a:xfrm>
          <a:prstGeom prst="wedgeRoundRectCallout">
            <a:avLst>
              <a:gd name="adj1" fmla="val 72233"/>
              <a:gd name="adj2" fmla="val 19744"/>
              <a:gd name="adj3" fmla="val 1666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567938" y="1340774"/>
            <a:ext cx="462765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solidFill>
                  <a:schemeClr val="bg1"/>
                </a:solidFill>
                <a:latin typeface="Imprint MT Shadow" panose="04020605060303030202" pitchFamily="82" charset="0"/>
              </a:rPr>
              <a:t>Polish</a:t>
            </a:r>
            <a:endParaRPr lang="en-GB" dirty="0">
              <a:solidFill>
                <a:schemeClr val="bg1"/>
              </a:solidFill>
              <a:latin typeface="Imprint MT Shadow" panose="04020605060303030202" pitchFamily="8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02" y="2546096"/>
            <a:ext cx="2041878" cy="1276174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171905" y="2566735"/>
            <a:ext cx="0" cy="2577582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4114" y="4225591"/>
            <a:ext cx="924054" cy="8859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3445" y="4376179"/>
            <a:ext cx="8122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Article 8 </a:t>
            </a:r>
            <a:r>
              <a:rPr lang="en-GB" sz="2800" dirty="0" smtClean="0"/>
              <a:t>– Every child has the right to an identity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6250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66406" y="763326"/>
            <a:ext cx="8468140" cy="32316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Where is Polish Spoken?</a:t>
            </a:r>
          </a:p>
          <a:p>
            <a:endParaRPr lang="en-GB" sz="2400" dirty="0"/>
          </a:p>
          <a:p>
            <a:endParaRPr lang="en-GB" sz="2400" dirty="0" smtClean="0"/>
          </a:p>
          <a:p>
            <a:pPr algn="ctr"/>
            <a:r>
              <a:rPr lang="en-GB" sz="2400" dirty="0" smtClean="0"/>
              <a:t>Polish </a:t>
            </a:r>
            <a:r>
              <a:rPr lang="en-GB" sz="2400" dirty="0"/>
              <a:t>is the official language of Poland, which has a population of 39 million people. There are big Polish-speaking communities in </a:t>
            </a:r>
            <a:r>
              <a:rPr lang="en-GB" sz="2400" b="1" dirty="0"/>
              <a:t>Argentina, Australia, Belarus, Brazil, Canada, Germany, Lithuania, the UK, the Ukraine, the US</a:t>
            </a:r>
            <a:r>
              <a:rPr lang="en-GB" sz="2400" dirty="0"/>
              <a:t> and </a:t>
            </a:r>
            <a:r>
              <a:rPr lang="en-GB" sz="2400" b="1" dirty="0"/>
              <a:t>Russia</a:t>
            </a:r>
            <a:r>
              <a:rPr lang="en-GB" sz="2400" dirty="0"/>
              <a:t> (among many other countries).</a:t>
            </a:r>
          </a:p>
        </p:txBody>
      </p:sp>
    </p:spTree>
    <p:extLst>
      <p:ext uri="{BB962C8B-B14F-4D97-AF65-F5344CB8AC3E}">
        <p14:creationId xmlns:p14="http://schemas.microsoft.com/office/powerpoint/2010/main" val="237645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88" y="511086"/>
            <a:ext cx="5742012" cy="41823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6052" y="87464"/>
            <a:ext cx="5209281" cy="38351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3559" cy="10705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9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962" y="341907"/>
            <a:ext cx="6281504" cy="47203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1013" y="341907"/>
            <a:ext cx="3552274" cy="355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5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769" y="1279833"/>
            <a:ext cx="4945886" cy="35996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29719" y="204884"/>
            <a:ext cx="53241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solidFill>
                  <a:srgbClr val="202124"/>
                </a:solidFill>
                <a:latin typeface="Century Gothic" panose="020B0502020202020204" pitchFamily="34" charset="0"/>
              </a:rPr>
              <a:t>Pierogi</a:t>
            </a:r>
            <a:r>
              <a:rPr lang="en-GB" sz="2400" dirty="0" smtClean="0">
                <a:solidFill>
                  <a:srgbClr val="202124"/>
                </a:solidFill>
                <a:latin typeface="Century Gothic" panose="020B0502020202020204" pitchFamily="34" charset="0"/>
              </a:rPr>
              <a:t> is undoubtedly Poland's most famous and simple comfort food. These dumplings </a:t>
            </a:r>
            <a:r>
              <a:rPr lang="en-GB" sz="2400" dirty="0" smtClean="0">
                <a:latin typeface="Century Gothic" panose="020B0502020202020204" pitchFamily="34" charset="0"/>
              </a:rPr>
              <a:t>can </a:t>
            </a:r>
            <a:r>
              <a:rPr lang="en-GB" sz="2400" dirty="0">
                <a:latin typeface="Century Gothic" panose="020B0502020202020204" pitchFamily="34" charset="0"/>
              </a:rPr>
              <a:t>be cooked or fried; stuffed with meat, vegetables, cheese, fruit, chocolate; accompanied by a sour cream topping or just </a:t>
            </a:r>
            <a:r>
              <a:rPr lang="en-GB" sz="2400" dirty="0" smtClean="0">
                <a:latin typeface="Century Gothic" panose="020B0502020202020204" pitchFamily="34" charset="0"/>
              </a:rPr>
              <a:t>butter.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Best foods to try in Poland | CNN Trave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307" y="3040831"/>
            <a:ext cx="3283340" cy="183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8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C32604CBF5A94499239EDE82C37E21" ma:contentTypeVersion="14" ma:contentTypeDescription="Create a new document." ma:contentTypeScope="" ma:versionID="60864a0f040da28b05220097e7a44c80">
  <xsd:schema xmlns:xsd="http://www.w3.org/2001/XMLSchema" xmlns:xs="http://www.w3.org/2001/XMLSchema" xmlns:p="http://schemas.microsoft.com/office/2006/metadata/properties" xmlns:ns2="b244284a-a3e9-46bd-ae6b-6e7eed6420c9" xmlns:ns3="0b4f10a8-045a-4ff4-8ba8-f92582185811" targetNamespace="http://schemas.microsoft.com/office/2006/metadata/properties" ma:root="true" ma:fieldsID="04644887c43c4f1b5680556f123a888d" ns2:_="" ns3:_="">
    <xsd:import namespace="b244284a-a3e9-46bd-ae6b-6e7eed6420c9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4284a-a3e9-46bd-ae6b-6e7eed6420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B9BA00-4432-4124-A61B-90A4211B16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6992F-7A7B-401F-8403-BB0D20531F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4284a-a3e9-46bd-ae6b-6e7eed6420c9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120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Century Gothic</vt:lpstr>
      <vt:lpstr>Imprint MT Shadow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Milller (Sketty Primary School)</dc:creator>
  <cp:lastModifiedBy>J Milller (Sketty Primary School)</cp:lastModifiedBy>
  <cp:revision>14</cp:revision>
  <dcterms:created xsi:type="dcterms:W3CDTF">2022-09-08T09:29:42Z</dcterms:created>
  <dcterms:modified xsi:type="dcterms:W3CDTF">2023-06-15T14:27:21Z</dcterms:modified>
</cp:coreProperties>
</file>