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58" r:id="rId7"/>
    <p:sldId id="274" r:id="rId8"/>
    <p:sldId id="261" r:id="rId9"/>
    <p:sldId id="268" r:id="rId10"/>
    <p:sldId id="262" r:id="rId11"/>
    <p:sldId id="272" r:id="rId12"/>
    <p:sldId id="273" r:id="rId13"/>
    <p:sldId id="257" r:id="rId14"/>
    <p:sldId id="265" r:id="rId15"/>
    <p:sldId id="264" r:id="rId16"/>
    <p:sldId id="263" r:id="rId17"/>
    <p:sldId id="267"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2" d="100"/>
          <a:sy n="72" d="100"/>
        </p:scale>
        <p:origin x="43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 Dunt (Sketty Primary School)" userId="bafc14c2-c4f7-4675-9bb4-18d5ebfd2df1" providerId="ADAL" clId="{348A8964-A4EA-46A2-9873-BC46316D016F}"/>
    <pc:docChg chg="undo custSel addSld delSld modSld">
      <pc:chgData name="W Dunt (Sketty Primary School)" userId="bafc14c2-c4f7-4675-9bb4-18d5ebfd2df1" providerId="ADAL" clId="{348A8964-A4EA-46A2-9873-BC46316D016F}" dt="2026-09-08T13:23:47.269" v="190" actId="1076"/>
      <pc:docMkLst>
        <pc:docMk/>
      </pc:docMkLst>
      <pc:sldChg chg="modSp mod">
        <pc:chgData name="W Dunt (Sketty Primary School)" userId="bafc14c2-c4f7-4675-9bb4-18d5ebfd2df1" providerId="ADAL" clId="{348A8964-A4EA-46A2-9873-BC46316D016F}" dt="2026-09-08T13:20:29.902" v="103" actId="20577"/>
        <pc:sldMkLst>
          <pc:docMk/>
          <pc:sldMk cId="1683903265" sldId="257"/>
        </pc:sldMkLst>
        <pc:spChg chg="mod">
          <ac:chgData name="W Dunt (Sketty Primary School)" userId="bafc14c2-c4f7-4675-9bb4-18d5ebfd2df1" providerId="ADAL" clId="{348A8964-A4EA-46A2-9873-BC46316D016F}" dt="2026-09-08T13:20:29.902" v="103" actId="20577"/>
          <ac:spMkLst>
            <pc:docMk/>
            <pc:sldMk cId="1683903265" sldId="257"/>
            <ac:spMk id="7" creationId="{00000000-0000-0000-0000-000000000000}"/>
          </ac:spMkLst>
        </pc:spChg>
      </pc:sldChg>
      <pc:sldChg chg="addSp delSp modSp mod">
        <pc:chgData name="W Dunt (Sketty Primary School)" userId="bafc14c2-c4f7-4675-9bb4-18d5ebfd2df1" providerId="ADAL" clId="{348A8964-A4EA-46A2-9873-BC46316D016F}" dt="2026-09-08T13:14:58.635" v="64" actId="14100"/>
        <pc:sldMkLst>
          <pc:docMk/>
          <pc:sldMk cId="2050059708" sldId="259"/>
        </pc:sldMkLst>
        <pc:spChg chg="mod">
          <ac:chgData name="W Dunt (Sketty Primary School)" userId="bafc14c2-c4f7-4675-9bb4-18d5ebfd2df1" providerId="ADAL" clId="{348A8964-A4EA-46A2-9873-BC46316D016F}" dt="2026-09-08T13:13:10.238" v="53" actId="20577"/>
          <ac:spMkLst>
            <pc:docMk/>
            <pc:sldMk cId="2050059708" sldId="259"/>
            <ac:spMk id="5" creationId="{00000000-0000-0000-0000-000000000000}"/>
          </ac:spMkLst>
        </pc:spChg>
        <pc:picChg chg="del">
          <ac:chgData name="W Dunt (Sketty Primary School)" userId="bafc14c2-c4f7-4675-9bb4-18d5ebfd2df1" providerId="ADAL" clId="{348A8964-A4EA-46A2-9873-BC46316D016F}" dt="2026-09-08T13:12:19.814" v="6" actId="478"/>
          <ac:picMkLst>
            <pc:docMk/>
            <pc:sldMk cId="2050059708" sldId="259"/>
            <ac:picMk id="6" creationId="{E19DF378-A2C9-E03A-58C5-F516518FBD35}"/>
          </ac:picMkLst>
        </pc:picChg>
        <pc:picChg chg="del">
          <ac:chgData name="W Dunt (Sketty Primary School)" userId="bafc14c2-c4f7-4675-9bb4-18d5ebfd2df1" providerId="ADAL" clId="{348A8964-A4EA-46A2-9873-BC46316D016F}" dt="2026-09-08T13:11:39.649" v="1" actId="478"/>
          <ac:picMkLst>
            <pc:docMk/>
            <pc:sldMk cId="2050059708" sldId="259"/>
            <ac:picMk id="7" creationId="{39EC1591-B511-5E95-B095-8E9DDA78891A}"/>
          </ac:picMkLst>
        </pc:picChg>
        <pc:picChg chg="del">
          <ac:chgData name="W Dunt (Sketty Primary School)" userId="bafc14c2-c4f7-4675-9bb4-18d5ebfd2df1" providerId="ADAL" clId="{348A8964-A4EA-46A2-9873-BC46316D016F}" dt="2026-09-08T13:12:18.946" v="5" actId="478"/>
          <ac:picMkLst>
            <pc:docMk/>
            <pc:sldMk cId="2050059708" sldId="259"/>
            <ac:picMk id="8" creationId="{1ECDC716-0C4C-7B5D-82E1-07C838F769D8}"/>
          </ac:picMkLst>
        </pc:picChg>
        <pc:picChg chg="del mod">
          <ac:chgData name="W Dunt (Sketty Primary School)" userId="bafc14c2-c4f7-4675-9bb4-18d5ebfd2df1" providerId="ADAL" clId="{348A8964-A4EA-46A2-9873-BC46316D016F}" dt="2026-09-08T13:12:20.458" v="7" actId="478"/>
          <ac:picMkLst>
            <pc:docMk/>
            <pc:sldMk cId="2050059708" sldId="259"/>
            <ac:picMk id="9" creationId="{1193A3C5-C819-A446-FAEC-D16CC0A48F6F}"/>
          </ac:picMkLst>
        </pc:picChg>
        <pc:picChg chg="del">
          <ac:chgData name="W Dunt (Sketty Primary School)" userId="bafc14c2-c4f7-4675-9bb4-18d5ebfd2df1" providerId="ADAL" clId="{348A8964-A4EA-46A2-9873-BC46316D016F}" dt="2026-09-08T13:11:38.613" v="0" actId="478"/>
          <ac:picMkLst>
            <pc:docMk/>
            <pc:sldMk cId="2050059708" sldId="259"/>
            <ac:picMk id="10" creationId="{B4A1010A-2676-8ED7-09EB-A72EE3FF053B}"/>
          </ac:picMkLst>
        </pc:picChg>
        <pc:picChg chg="add mod">
          <ac:chgData name="W Dunt (Sketty Primary School)" userId="bafc14c2-c4f7-4675-9bb4-18d5ebfd2df1" providerId="ADAL" clId="{348A8964-A4EA-46A2-9873-BC46316D016F}" dt="2026-09-08T13:12:24.673" v="10" actId="14100"/>
          <ac:picMkLst>
            <pc:docMk/>
            <pc:sldMk cId="2050059708" sldId="259"/>
            <ac:picMk id="12" creationId="{E14533F6-A435-489B-8EB5-04F4119AE08D}"/>
          </ac:picMkLst>
        </pc:picChg>
        <pc:picChg chg="add mod">
          <ac:chgData name="W Dunt (Sketty Primary School)" userId="bafc14c2-c4f7-4675-9bb4-18d5ebfd2df1" providerId="ADAL" clId="{348A8964-A4EA-46A2-9873-BC46316D016F}" dt="2026-09-08T13:14:58.635" v="64" actId="14100"/>
          <ac:picMkLst>
            <pc:docMk/>
            <pc:sldMk cId="2050059708" sldId="259"/>
            <ac:picMk id="14" creationId="{DC766A62-F69A-4B01-8AE6-6138117E8E8A}"/>
          </ac:picMkLst>
        </pc:picChg>
        <pc:picChg chg="add del mod">
          <ac:chgData name="W Dunt (Sketty Primary School)" userId="bafc14c2-c4f7-4675-9bb4-18d5ebfd2df1" providerId="ADAL" clId="{348A8964-A4EA-46A2-9873-BC46316D016F}" dt="2026-09-08T13:13:55.192" v="57" actId="478"/>
          <ac:picMkLst>
            <pc:docMk/>
            <pc:sldMk cId="2050059708" sldId="259"/>
            <ac:picMk id="16" creationId="{FFDC5E7B-26BC-4E5B-A2F0-8DE772BADFA9}"/>
          </ac:picMkLst>
        </pc:picChg>
        <pc:picChg chg="add mod">
          <ac:chgData name="W Dunt (Sketty Primary School)" userId="bafc14c2-c4f7-4675-9bb4-18d5ebfd2df1" providerId="ADAL" clId="{348A8964-A4EA-46A2-9873-BC46316D016F}" dt="2026-09-08T13:14:08.070" v="60" actId="14100"/>
          <ac:picMkLst>
            <pc:docMk/>
            <pc:sldMk cId="2050059708" sldId="259"/>
            <ac:picMk id="18" creationId="{BCC200B0-0499-41CF-8017-8F30045CB3C2}"/>
          </ac:picMkLst>
        </pc:picChg>
        <pc:picChg chg="add mod">
          <ac:chgData name="W Dunt (Sketty Primary School)" userId="bafc14c2-c4f7-4675-9bb4-18d5ebfd2df1" providerId="ADAL" clId="{348A8964-A4EA-46A2-9873-BC46316D016F}" dt="2026-09-08T13:14:56.156" v="63" actId="14100"/>
          <ac:picMkLst>
            <pc:docMk/>
            <pc:sldMk cId="2050059708" sldId="259"/>
            <ac:picMk id="20" creationId="{D59B0719-A36D-4D49-92B4-FC3773180E85}"/>
          </ac:picMkLst>
        </pc:picChg>
      </pc:sldChg>
      <pc:sldChg chg="modSp mod">
        <pc:chgData name="W Dunt (Sketty Primary School)" userId="bafc14c2-c4f7-4675-9bb4-18d5ebfd2df1" providerId="ADAL" clId="{348A8964-A4EA-46A2-9873-BC46316D016F}" dt="2026-09-08T13:15:43.950" v="65" actId="20577"/>
        <pc:sldMkLst>
          <pc:docMk/>
          <pc:sldMk cId="1309507860" sldId="261"/>
        </pc:sldMkLst>
        <pc:spChg chg="mod">
          <ac:chgData name="W Dunt (Sketty Primary School)" userId="bafc14c2-c4f7-4675-9bb4-18d5ebfd2df1" providerId="ADAL" clId="{348A8964-A4EA-46A2-9873-BC46316D016F}" dt="2026-09-08T13:15:43.950" v="65" actId="20577"/>
          <ac:spMkLst>
            <pc:docMk/>
            <pc:sldMk cId="1309507860" sldId="261"/>
            <ac:spMk id="7" creationId="{0F00B93B-A33A-9BF6-23A5-F23C96CB04A5}"/>
          </ac:spMkLst>
        </pc:spChg>
      </pc:sldChg>
      <pc:sldChg chg="modSp mod">
        <pc:chgData name="W Dunt (Sketty Primary School)" userId="bafc14c2-c4f7-4675-9bb4-18d5ebfd2df1" providerId="ADAL" clId="{348A8964-A4EA-46A2-9873-BC46316D016F}" dt="2026-09-08T13:19:36.938" v="67" actId="1076"/>
        <pc:sldMkLst>
          <pc:docMk/>
          <pc:sldMk cId="1811243579" sldId="262"/>
        </pc:sldMkLst>
        <pc:picChg chg="mod">
          <ac:chgData name="W Dunt (Sketty Primary School)" userId="bafc14c2-c4f7-4675-9bb4-18d5ebfd2df1" providerId="ADAL" clId="{348A8964-A4EA-46A2-9873-BC46316D016F}" dt="2026-09-08T13:19:36.938" v="67" actId="1076"/>
          <ac:picMkLst>
            <pc:docMk/>
            <pc:sldMk cId="1811243579" sldId="262"/>
            <ac:picMk id="5" creationId="{33E24DAC-6016-8DE8-8621-69ABA2CCD8BD}"/>
          </ac:picMkLst>
        </pc:picChg>
      </pc:sldChg>
      <pc:sldChg chg="modSp mod">
        <pc:chgData name="W Dunt (Sketty Primary School)" userId="bafc14c2-c4f7-4675-9bb4-18d5ebfd2df1" providerId="ADAL" clId="{348A8964-A4EA-46A2-9873-BC46316D016F}" dt="2026-09-08T13:21:23.900" v="132" actId="20577"/>
        <pc:sldMkLst>
          <pc:docMk/>
          <pc:sldMk cId="2964550735" sldId="263"/>
        </pc:sldMkLst>
        <pc:spChg chg="mod">
          <ac:chgData name="W Dunt (Sketty Primary School)" userId="bafc14c2-c4f7-4675-9bb4-18d5ebfd2df1" providerId="ADAL" clId="{348A8964-A4EA-46A2-9873-BC46316D016F}" dt="2026-09-08T13:21:21.214" v="124" actId="1076"/>
          <ac:spMkLst>
            <pc:docMk/>
            <pc:sldMk cId="2964550735" sldId="263"/>
            <ac:spMk id="4" creationId="{00000000-0000-0000-0000-000000000000}"/>
          </ac:spMkLst>
        </pc:spChg>
        <pc:spChg chg="mod">
          <ac:chgData name="W Dunt (Sketty Primary School)" userId="bafc14c2-c4f7-4675-9bb4-18d5ebfd2df1" providerId="ADAL" clId="{348A8964-A4EA-46A2-9873-BC46316D016F}" dt="2026-09-08T13:21:23.900" v="132" actId="20577"/>
          <ac:spMkLst>
            <pc:docMk/>
            <pc:sldMk cId="2964550735" sldId="263"/>
            <ac:spMk id="5" creationId="{00000000-0000-0000-0000-000000000000}"/>
          </ac:spMkLst>
        </pc:spChg>
      </pc:sldChg>
      <pc:sldChg chg="modSp mod">
        <pc:chgData name="W Dunt (Sketty Primary School)" userId="bafc14c2-c4f7-4675-9bb4-18d5ebfd2df1" providerId="ADAL" clId="{348A8964-A4EA-46A2-9873-BC46316D016F}" dt="2026-09-08T13:21:03.725" v="123" actId="20577"/>
        <pc:sldMkLst>
          <pc:docMk/>
          <pc:sldMk cId="3389689413" sldId="265"/>
        </pc:sldMkLst>
        <pc:spChg chg="mod">
          <ac:chgData name="W Dunt (Sketty Primary School)" userId="bafc14c2-c4f7-4675-9bb4-18d5ebfd2df1" providerId="ADAL" clId="{348A8964-A4EA-46A2-9873-BC46316D016F}" dt="2026-09-08T13:21:03.725" v="123" actId="20577"/>
          <ac:spMkLst>
            <pc:docMk/>
            <pc:sldMk cId="3389689413" sldId="265"/>
            <ac:spMk id="5" creationId="{00000000-0000-0000-0000-000000000000}"/>
          </ac:spMkLst>
        </pc:spChg>
      </pc:sldChg>
      <pc:sldChg chg="modSp mod">
        <pc:chgData name="W Dunt (Sketty Primary School)" userId="bafc14c2-c4f7-4675-9bb4-18d5ebfd2df1" providerId="ADAL" clId="{348A8964-A4EA-46A2-9873-BC46316D016F}" dt="2026-09-08T13:21:38.053" v="136" actId="1076"/>
        <pc:sldMkLst>
          <pc:docMk/>
          <pc:sldMk cId="3850896241" sldId="267"/>
        </pc:sldMkLst>
        <pc:spChg chg="mod">
          <ac:chgData name="W Dunt (Sketty Primary School)" userId="bafc14c2-c4f7-4675-9bb4-18d5ebfd2df1" providerId="ADAL" clId="{348A8964-A4EA-46A2-9873-BC46316D016F}" dt="2026-09-08T13:21:38.053" v="136" actId="1076"/>
          <ac:spMkLst>
            <pc:docMk/>
            <pc:sldMk cId="3850896241" sldId="267"/>
            <ac:spMk id="5" creationId="{00000000-0000-0000-0000-000000000000}"/>
          </ac:spMkLst>
        </pc:spChg>
      </pc:sldChg>
      <pc:sldChg chg="addSp modSp mod">
        <pc:chgData name="W Dunt (Sketty Primary School)" userId="bafc14c2-c4f7-4675-9bb4-18d5ebfd2df1" providerId="ADAL" clId="{348A8964-A4EA-46A2-9873-BC46316D016F}" dt="2026-09-08T13:23:47.269" v="190" actId="1076"/>
        <pc:sldMkLst>
          <pc:docMk/>
          <pc:sldMk cId="2857868880" sldId="268"/>
        </pc:sldMkLst>
        <pc:spChg chg="mod">
          <ac:chgData name="W Dunt (Sketty Primary School)" userId="bafc14c2-c4f7-4675-9bb4-18d5ebfd2df1" providerId="ADAL" clId="{348A8964-A4EA-46A2-9873-BC46316D016F}" dt="2026-09-08T13:23:47.269" v="190" actId="1076"/>
          <ac:spMkLst>
            <pc:docMk/>
            <pc:sldMk cId="2857868880" sldId="268"/>
            <ac:spMk id="2" creationId="{BE9CCF40-55D8-6072-E9FF-24A821D5892B}"/>
          </ac:spMkLst>
        </pc:spChg>
        <pc:spChg chg="mod">
          <ac:chgData name="W Dunt (Sketty Primary School)" userId="bafc14c2-c4f7-4675-9bb4-18d5ebfd2df1" providerId="ADAL" clId="{348A8964-A4EA-46A2-9873-BC46316D016F}" dt="2026-09-08T13:23:44.630" v="189" actId="20577"/>
          <ac:spMkLst>
            <pc:docMk/>
            <pc:sldMk cId="2857868880" sldId="268"/>
            <ac:spMk id="6" creationId="{00000000-0000-0000-0000-000000000000}"/>
          </ac:spMkLst>
        </pc:spChg>
        <pc:picChg chg="add mod">
          <ac:chgData name="W Dunt (Sketty Primary School)" userId="bafc14c2-c4f7-4675-9bb4-18d5ebfd2df1" providerId="ADAL" clId="{348A8964-A4EA-46A2-9873-BC46316D016F}" dt="2026-09-08T13:23:19.817" v="152" actId="1076"/>
          <ac:picMkLst>
            <pc:docMk/>
            <pc:sldMk cId="2857868880" sldId="268"/>
            <ac:picMk id="7" creationId="{BDFFC413-09A6-4028-BC76-BC0C6412E0ED}"/>
          </ac:picMkLst>
        </pc:picChg>
      </pc:sldChg>
      <pc:sldChg chg="addSp modSp mod">
        <pc:chgData name="W Dunt (Sketty Primary School)" userId="bafc14c2-c4f7-4675-9bb4-18d5ebfd2df1" providerId="ADAL" clId="{348A8964-A4EA-46A2-9873-BC46316D016F}" dt="2026-09-08T13:20:06.520" v="69" actId="13822"/>
        <pc:sldMkLst>
          <pc:docMk/>
          <pc:sldMk cId="3310195117" sldId="272"/>
        </pc:sldMkLst>
        <pc:spChg chg="add mod">
          <ac:chgData name="W Dunt (Sketty Primary School)" userId="bafc14c2-c4f7-4675-9bb4-18d5ebfd2df1" providerId="ADAL" clId="{348A8964-A4EA-46A2-9873-BC46316D016F}" dt="2026-09-08T13:20:06.520" v="69" actId="13822"/>
          <ac:spMkLst>
            <pc:docMk/>
            <pc:sldMk cId="3310195117" sldId="272"/>
            <ac:spMk id="6" creationId="{61939FCB-F643-4C6F-9A9F-73BD31EF54AF}"/>
          </ac:spMkLst>
        </pc:spChg>
      </pc:sldChg>
      <pc:sldChg chg="new add del">
        <pc:chgData name="W Dunt (Sketty Primary School)" userId="bafc14c2-c4f7-4675-9bb4-18d5ebfd2df1" providerId="ADAL" clId="{348A8964-A4EA-46A2-9873-BC46316D016F}" dt="2026-09-08T13:21:53.895" v="140" actId="680"/>
        <pc:sldMkLst>
          <pc:docMk/>
          <pc:sldMk cId="862541169" sldId="274"/>
        </pc:sldMkLst>
      </pc:sldChg>
      <pc:sldChg chg="addSp delSp modSp add del mod">
        <pc:chgData name="W Dunt (Sketty Primary School)" userId="bafc14c2-c4f7-4675-9bb4-18d5ebfd2df1" providerId="ADAL" clId="{348A8964-A4EA-46A2-9873-BC46316D016F}" dt="2026-09-08T13:23:10.759" v="148" actId="47"/>
        <pc:sldMkLst>
          <pc:docMk/>
          <pc:sldMk cId="863158358" sldId="274"/>
        </pc:sldMkLst>
        <pc:spChg chg="del">
          <ac:chgData name="W Dunt (Sketty Primary School)" userId="bafc14c2-c4f7-4675-9bb4-18d5ebfd2df1" providerId="ADAL" clId="{348A8964-A4EA-46A2-9873-BC46316D016F}" dt="2026-09-08T13:22:02.149" v="143" actId="478"/>
          <ac:spMkLst>
            <pc:docMk/>
            <pc:sldMk cId="863158358" sldId="274"/>
            <ac:spMk id="2" creationId="{BE9CCF40-55D8-6072-E9FF-24A821D5892B}"/>
          </ac:spMkLst>
        </pc:spChg>
        <pc:spChg chg="mod">
          <ac:chgData name="W Dunt (Sketty Primary School)" userId="bafc14c2-c4f7-4675-9bb4-18d5ebfd2df1" providerId="ADAL" clId="{348A8964-A4EA-46A2-9873-BC46316D016F}" dt="2026-09-08T13:22:36.983" v="147" actId="20577"/>
          <ac:spMkLst>
            <pc:docMk/>
            <pc:sldMk cId="863158358" sldId="274"/>
            <ac:spMk id="3" creationId="{00000000-0000-0000-0000-000000000000}"/>
          </ac:spMkLst>
        </pc:spChg>
        <pc:spChg chg="del">
          <ac:chgData name="W Dunt (Sketty Primary School)" userId="bafc14c2-c4f7-4675-9bb4-18d5ebfd2df1" providerId="ADAL" clId="{348A8964-A4EA-46A2-9873-BC46316D016F}" dt="2026-09-08T13:21:59.884" v="142" actId="478"/>
          <ac:spMkLst>
            <pc:docMk/>
            <pc:sldMk cId="863158358" sldId="274"/>
            <ac:spMk id="6" creationId="{00000000-0000-0000-0000-000000000000}"/>
          </ac:spMkLst>
        </pc:spChg>
        <pc:picChg chg="add mod">
          <ac:chgData name="W Dunt (Sketty Primary School)" userId="bafc14c2-c4f7-4675-9bb4-18d5ebfd2df1" providerId="ADAL" clId="{348A8964-A4EA-46A2-9873-BC46316D016F}" dt="2026-09-08T13:22:34.300" v="146" actId="1076"/>
          <ac:picMkLst>
            <pc:docMk/>
            <pc:sldMk cId="863158358" sldId="274"/>
            <ac:picMk id="1026" creationId="{BB4F62D6-CFA6-43A9-9F23-7F942FDF14D9}"/>
          </ac:picMkLst>
        </pc:picChg>
      </pc:sldChg>
    </pc:docChg>
  </pc:docChgLst>
  <pc:docChgLst>
    <pc:chgData name="A Baldwin (Sketty Primary School)" userId="57d98f1b-f00e-4191-9737-b82a055bece1" providerId="ADAL" clId="{8D67FFB5-789B-4B70-A1C6-47D6CBCAAC8C}"/>
    <pc:docChg chg="undo custSel addSld delSld modSld sldOrd">
      <pc:chgData name="A Baldwin (Sketty Primary School)" userId="57d98f1b-f00e-4191-9737-b82a055bece1" providerId="ADAL" clId="{8D67FFB5-789B-4B70-A1C6-47D6CBCAAC8C}" dt="2026-09-09T14:43:57.758" v="1239" actId="1076"/>
      <pc:docMkLst>
        <pc:docMk/>
      </pc:docMkLst>
      <pc:sldChg chg="addSp modSp mod">
        <pc:chgData name="A Baldwin (Sketty Primary School)" userId="57d98f1b-f00e-4191-9737-b82a055bece1" providerId="ADAL" clId="{8D67FFB5-789B-4B70-A1C6-47D6CBCAAC8C}" dt="2026-09-09T14:37:35.279" v="1230" actId="1076"/>
        <pc:sldMkLst>
          <pc:docMk/>
          <pc:sldMk cId="1683903265" sldId="257"/>
        </pc:sldMkLst>
        <pc:spChg chg="add mod">
          <ac:chgData name="A Baldwin (Sketty Primary School)" userId="57d98f1b-f00e-4191-9737-b82a055bece1" providerId="ADAL" clId="{8D67FFB5-789B-4B70-A1C6-47D6CBCAAC8C}" dt="2026-09-09T14:37:35.279" v="1230" actId="1076"/>
          <ac:spMkLst>
            <pc:docMk/>
            <pc:sldMk cId="1683903265" sldId="257"/>
            <ac:spMk id="6" creationId="{C31823F7-29A4-453E-AEB1-02B276C63E67}"/>
          </ac:spMkLst>
        </pc:spChg>
      </pc:sldChg>
      <pc:sldChg chg="modSp mod ord">
        <pc:chgData name="A Baldwin (Sketty Primary School)" userId="57d98f1b-f00e-4191-9737-b82a055bece1" providerId="ADAL" clId="{8D67FFB5-789B-4B70-A1C6-47D6CBCAAC8C}" dt="2026-09-09T14:36:00.997" v="1223"/>
        <pc:sldMkLst>
          <pc:docMk/>
          <pc:sldMk cId="1974579002" sldId="258"/>
        </pc:sldMkLst>
        <pc:spChg chg="mod">
          <ac:chgData name="A Baldwin (Sketty Primary School)" userId="57d98f1b-f00e-4191-9737-b82a055bece1" providerId="ADAL" clId="{8D67FFB5-789B-4B70-A1C6-47D6CBCAAC8C}" dt="2026-09-09T11:12:31.438" v="821" actId="20577"/>
          <ac:spMkLst>
            <pc:docMk/>
            <pc:sldMk cId="1974579002" sldId="258"/>
            <ac:spMk id="5" creationId="{00000000-0000-0000-0000-000000000000}"/>
          </ac:spMkLst>
        </pc:spChg>
      </pc:sldChg>
      <pc:sldChg chg="modSp mod">
        <pc:chgData name="A Baldwin (Sketty Primary School)" userId="57d98f1b-f00e-4191-9737-b82a055bece1" providerId="ADAL" clId="{8D67FFB5-789B-4B70-A1C6-47D6CBCAAC8C}" dt="2026-09-09T11:10:33.493" v="562" actId="2711"/>
        <pc:sldMkLst>
          <pc:docMk/>
          <pc:sldMk cId="2050059708" sldId="259"/>
        </pc:sldMkLst>
        <pc:spChg chg="mod">
          <ac:chgData name="A Baldwin (Sketty Primary School)" userId="57d98f1b-f00e-4191-9737-b82a055bece1" providerId="ADAL" clId="{8D67FFB5-789B-4B70-A1C6-47D6CBCAAC8C}" dt="2026-09-09T11:10:33.493" v="562" actId="2711"/>
          <ac:spMkLst>
            <pc:docMk/>
            <pc:sldMk cId="2050059708" sldId="259"/>
            <ac:spMk id="5" creationId="{00000000-0000-0000-0000-000000000000}"/>
          </ac:spMkLst>
        </pc:spChg>
      </pc:sldChg>
      <pc:sldChg chg="addSp modSp mod">
        <pc:chgData name="A Baldwin (Sketty Primary School)" userId="57d98f1b-f00e-4191-9737-b82a055bece1" providerId="ADAL" clId="{8D67FFB5-789B-4B70-A1C6-47D6CBCAAC8C}" dt="2026-09-09T14:37:13.234" v="1225"/>
        <pc:sldMkLst>
          <pc:docMk/>
          <pc:sldMk cId="1309507860" sldId="261"/>
        </pc:sldMkLst>
        <pc:spChg chg="mod">
          <ac:chgData name="A Baldwin (Sketty Primary School)" userId="57d98f1b-f00e-4191-9737-b82a055bece1" providerId="ADAL" clId="{8D67FFB5-789B-4B70-A1C6-47D6CBCAAC8C}" dt="2026-09-09T11:10:59.347" v="568" actId="404"/>
          <ac:spMkLst>
            <pc:docMk/>
            <pc:sldMk cId="1309507860" sldId="261"/>
            <ac:spMk id="4" creationId="{00000000-0000-0000-0000-000000000000}"/>
          </ac:spMkLst>
        </pc:spChg>
        <pc:spChg chg="mod">
          <ac:chgData name="A Baldwin (Sketty Primary School)" userId="57d98f1b-f00e-4191-9737-b82a055bece1" providerId="ADAL" clId="{8D67FFB5-789B-4B70-A1C6-47D6CBCAAC8C}" dt="2026-09-09T11:10:50.502" v="565" actId="2711"/>
          <ac:spMkLst>
            <pc:docMk/>
            <pc:sldMk cId="1309507860" sldId="261"/>
            <ac:spMk id="7" creationId="{0F00B93B-A33A-9BF6-23A5-F23C96CB04A5}"/>
          </ac:spMkLst>
        </pc:spChg>
        <pc:spChg chg="add mod">
          <ac:chgData name="A Baldwin (Sketty Primary School)" userId="57d98f1b-f00e-4191-9737-b82a055bece1" providerId="ADAL" clId="{8D67FFB5-789B-4B70-A1C6-47D6CBCAAC8C}" dt="2026-09-09T14:37:13.234" v="1225"/>
          <ac:spMkLst>
            <pc:docMk/>
            <pc:sldMk cId="1309507860" sldId="261"/>
            <ac:spMk id="9" creationId="{29B8E6AB-801D-46DE-8748-102153409814}"/>
          </ac:spMkLst>
        </pc:spChg>
        <pc:picChg chg="mod">
          <ac:chgData name="A Baldwin (Sketty Primary School)" userId="57d98f1b-f00e-4191-9737-b82a055bece1" providerId="ADAL" clId="{8D67FFB5-789B-4B70-A1C6-47D6CBCAAC8C}" dt="2026-09-09T11:10:53.724" v="566" actId="14100"/>
          <ac:picMkLst>
            <pc:docMk/>
            <pc:sldMk cId="1309507860" sldId="261"/>
            <ac:picMk id="5" creationId="{00000000-0000-0000-0000-000000000000}"/>
          </ac:picMkLst>
        </pc:picChg>
      </pc:sldChg>
      <pc:sldChg chg="addSp delSp modSp mod">
        <pc:chgData name="A Baldwin (Sketty Primary School)" userId="57d98f1b-f00e-4191-9737-b82a055bece1" providerId="ADAL" clId="{8D67FFB5-789B-4B70-A1C6-47D6CBCAAC8C}" dt="2026-09-09T14:37:19.109" v="1226"/>
        <pc:sldMkLst>
          <pc:docMk/>
          <pc:sldMk cId="1811243579" sldId="262"/>
        </pc:sldMkLst>
        <pc:spChg chg="del">
          <ac:chgData name="A Baldwin (Sketty Primary School)" userId="57d98f1b-f00e-4191-9737-b82a055bece1" providerId="ADAL" clId="{8D67FFB5-789B-4B70-A1C6-47D6CBCAAC8C}" dt="2026-09-09T14:36:55.639" v="1224" actId="21"/>
          <ac:spMkLst>
            <pc:docMk/>
            <pc:sldMk cId="1811243579" sldId="262"/>
            <ac:spMk id="2" creationId="{E7C4BA5A-A4A1-6B7A-8EBF-56FBED08D585}"/>
          </ac:spMkLst>
        </pc:spChg>
        <pc:spChg chg="add mod">
          <ac:chgData name="A Baldwin (Sketty Primary School)" userId="57d98f1b-f00e-4191-9737-b82a055bece1" providerId="ADAL" clId="{8D67FFB5-789B-4B70-A1C6-47D6CBCAAC8C}" dt="2026-09-09T14:37:19.109" v="1226"/>
          <ac:spMkLst>
            <pc:docMk/>
            <pc:sldMk cId="1811243579" sldId="262"/>
            <ac:spMk id="8" creationId="{318EA47D-ABC2-42E0-B5B3-6AE4569BDA03}"/>
          </ac:spMkLst>
        </pc:spChg>
        <pc:picChg chg="mod">
          <ac:chgData name="A Baldwin (Sketty Primary School)" userId="57d98f1b-f00e-4191-9737-b82a055bece1" providerId="ADAL" clId="{8D67FFB5-789B-4B70-A1C6-47D6CBCAAC8C}" dt="2026-09-09T11:11:13.170" v="569" actId="1076"/>
          <ac:picMkLst>
            <pc:docMk/>
            <pc:sldMk cId="1811243579" sldId="262"/>
            <ac:picMk id="5" creationId="{33E24DAC-6016-8DE8-8621-69ABA2CCD8BD}"/>
          </ac:picMkLst>
        </pc:picChg>
      </pc:sldChg>
      <pc:sldChg chg="modSp mod">
        <pc:chgData name="A Baldwin (Sketty Primary School)" userId="57d98f1b-f00e-4191-9737-b82a055bece1" providerId="ADAL" clId="{8D67FFB5-789B-4B70-A1C6-47D6CBCAAC8C}" dt="2026-09-09T11:15:12.565" v="1135" actId="20577"/>
        <pc:sldMkLst>
          <pc:docMk/>
          <pc:sldMk cId="2964550735" sldId="263"/>
        </pc:sldMkLst>
        <pc:spChg chg="mod">
          <ac:chgData name="A Baldwin (Sketty Primary School)" userId="57d98f1b-f00e-4191-9737-b82a055bece1" providerId="ADAL" clId="{8D67FFB5-789B-4B70-A1C6-47D6CBCAAC8C}" dt="2026-09-09T11:15:12.565" v="1135" actId="20577"/>
          <ac:spMkLst>
            <pc:docMk/>
            <pc:sldMk cId="2964550735" sldId="263"/>
            <ac:spMk id="5" creationId="{00000000-0000-0000-0000-000000000000}"/>
          </ac:spMkLst>
        </pc:spChg>
        <pc:spChg chg="mod">
          <ac:chgData name="A Baldwin (Sketty Primary School)" userId="57d98f1b-f00e-4191-9737-b82a055bece1" providerId="ADAL" clId="{8D67FFB5-789B-4B70-A1C6-47D6CBCAAC8C}" dt="2026-09-09T11:14:46.135" v="1074" actId="1076"/>
          <ac:spMkLst>
            <pc:docMk/>
            <pc:sldMk cId="2964550735" sldId="263"/>
            <ac:spMk id="6" creationId="{3B06FC86-90A8-1CC7-8368-05A05372CEA6}"/>
          </ac:spMkLst>
        </pc:spChg>
      </pc:sldChg>
      <pc:sldChg chg="modSp mod">
        <pc:chgData name="A Baldwin (Sketty Primary School)" userId="57d98f1b-f00e-4191-9737-b82a055bece1" providerId="ADAL" clId="{8D67FFB5-789B-4B70-A1C6-47D6CBCAAC8C}" dt="2026-09-09T11:13:26.576" v="849" actId="1076"/>
        <pc:sldMkLst>
          <pc:docMk/>
          <pc:sldMk cId="1254590200" sldId="264"/>
        </pc:sldMkLst>
        <pc:spChg chg="mod">
          <ac:chgData name="A Baldwin (Sketty Primary School)" userId="57d98f1b-f00e-4191-9737-b82a055bece1" providerId="ADAL" clId="{8D67FFB5-789B-4B70-A1C6-47D6CBCAAC8C}" dt="2026-09-09T11:13:26.576" v="849" actId="1076"/>
          <ac:spMkLst>
            <pc:docMk/>
            <pc:sldMk cId="1254590200" sldId="264"/>
            <ac:spMk id="4" creationId="{00000000-0000-0000-0000-000000000000}"/>
          </ac:spMkLst>
        </pc:spChg>
        <pc:spChg chg="mod">
          <ac:chgData name="A Baldwin (Sketty Primary School)" userId="57d98f1b-f00e-4191-9737-b82a055bece1" providerId="ADAL" clId="{8D67FFB5-789B-4B70-A1C6-47D6CBCAAC8C}" dt="2026-09-09T11:13:22.560" v="847" actId="404"/>
          <ac:spMkLst>
            <pc:docMk/>
            <pc:sldMk cId="1254590200" sldId="264"/>
            <ac:spMk id="5" creationId="{00000000-0000-0000-0000-000000000000}"/>
          </ac:spMkLst>
        </pc:spChg>
      </pc:sldChg>
      <pc:sldChg chg="modSp mod">
        <pc:chgData name="A Baldwin (Sketty Primary School)" userId="57d98f1b-f00e-4191-9737-b82a055bece1" providerId="ADAL" clId="{8D67FFB5-789B-4B70-A1C6-47D6CBCAAC8C}" dt="2026-09-09T11:10:26.622" v="561" actId="2711"/>
        <pc:sldMkLst>
          <pc:docMk/>
          <pc:sldMk cId="3389689413" sldId="265"/>
        </pc:sldMkLst>
        <pc:spChg chg="mod">
          <ac:chgData name="A Baldwin (Sketty Primary School)" userId="57d98f1b-f00e-4191-9737-b82a055bece1" providerId="ADAL" clId="{8D67FFB5-789B-4B70-A1C6-47D6CBCAAC8C}" dt="2026-09-09T11:10:26.622" v="561" actId="2711"/>
          <ac:spMkLst>
            <pc:docMk/>
            <pc:sldMk cId="3389689413" sldId="265"/>
            <ac:spMk id="5" creationId="{00000000-0000-0000-0000-000000000000}"/>
          </ac:spMkLst>
        </pc:spChg>
      </pc:sldChg>
      <pc:sldChg chg="del">
        <pc:chgData name="A Baldwin (Sketty Primary School)" userId="57d98f1b-f00e-4191-9737-b82a055bece1" providerId="ADAL" clId="{8D67FFB5-789B-4B70-A1C6-47D6CBCAAC8C}" dt="2026-09-09T14:35:26.111" v="1219" actId="47"/>
        <pc:sldMkLst>
          <pc:docMk/>
          <pc:sldMk cId="1357658866" sldId="266"/>
        </pc:sldMkLst>
      </pc:sldChg>
      <pc:sldChg chg="modSp mod">
        <pc:chgData name="A Baldwin (Sketty Primary School)" userId="57d98f1b-f00e-4191-9737-b82a055bece1" providerId="ADAL" clId="{8D67FFB5-789B-4B70-A1C6-47D6CBCAAC8C}" dt="2026-09-09T11:19:05.980" v="1218" actId="20577"/>
        <pc:sldMkLst>
          <pc:docMk/>
          <pc:sldMk cId="2857868880" sldId="268"/>
        </pc:sldMkLst>
        <pc:spChg chg="mod">
          <ac:chgData name="A Baldwin (Sketty Primary School)" userId="57d98f1b-f00e-4191-9737-b82a055bece1" providerId="ADAL" clId="{8D67FFB5-789B-4B70-A1C6-47D6CBCAAC8C}" dt="2026-09-09T11:19:05.980" v="1218" actId="20577"/>
          <ac:spMkLst>
            <pc:docMk/>
            <pc:sldMk cId="2857868880" sldId="268"/>
            <ac:spMk id="2" creationId="{BE9CCF40-55D8-6072-E9FF-24A821D5892B}"/>
          </ac:spMkLst>
        </pc:spChg>
        <pc:spChg chg="mod">
          <ac:chgData name="A Baldwin (Sketty Primary School)" userId="57d98f1b-f00e-4191-9737-b82a055bece1" providerId="ADAL" clId="{8D67FFB5-789B-4B70-A1C6-47D6CBCAAC8C}" dt="2026-09-09T11:16:01.345" v="1208" actId="20577"/>
          <ac:spMkLst>
            <pc:docMk/>
            <pc:sldMk cId="2857868880" sldId="268"/>
            <ac:spMk id="6" creationId="{00000000-0000-0000-0000-000000000000}"/>
          </ac:spMkLst>
        </pc:spChg>
      </pc:sldChg>
      <pc:sldChg chg="modSp del mod">
        <pc:chgData name="A Baldwin (Sketty Primary School)" userId="57d98f1b-f00e-4191-9737-b82a055bece1" providerId="ADAL" clId="{8D67FFB5-789B-4B70-A1C6-47D6CBCAAC8C}" dt="2026-09-09T14:35:31.201" v="1220" actId="47"/>
        <pc:sldMkLst>
          <pc:docMk/>
          <pc:sldMk cId="2703420509" sldId="269"/>
        </pc:sldMkLst>
        <pc:spChg chg="mod">
          <ac:chgData name="A Baldwin (Sketty Primary School)" userId="57d98f1b-f00e-4191-9737-b82a055bece1" providerId="ADAL" clId="{8D67FFB5-789B-4B70-A1C6-47D6CBCAAC8C}" dt="2026-09-09T11:10:38.032" v="563" actId="2711"/>
          <ac:spMkLst>
            <pc:docMk/>
            <pc:sldMk cId="2703420509" sldId="269"/>
            <ac:spMk id="10" creationId="{00000000-0000-0000-0000-000000000000}"/>
          </ac:spMkLst>
        </pc:spChg>
      </pc:sldChg>
      <pc:sldChg chg="modSp mod">
        <pc:chgData name="A Baldwin (Sketty Primary School)" userId="57d98f1b-f00e-4191-9737-b82a055bece1" providerId="ADAL" clId="{8D67FFB5-789B-4B70-A1C6-47D6CBCAAC8C}" dt="2026-09-09T11:15:31.375" v="1160" actId="1076"/>
        <pc:sldMkLst>
          <pc:docMk/>
          <pc:sldMk cId="1861784099" sldId="270"/>
        </pc:sldMkLst>
        <pc:spChg chg="mod">
          <ac:chgData name="A Baldwin (Sketty Primary School)" userId="57d98f1b-f00e-4191-9737-b82a055bece1" providerId="ADAL" clId="{8D67FFB5-789B-4B70-A1C6-47D6CBCAAC8C}" dt="2026-09-09T11:15:31.375" v="1160" actId="1076"/>
          <ac:spMkLst>
            <pc:docMk/>
            <pc:sldMk cId="1861784099" sldId="270"/>
            <ac:spMk id="3" creationId="{00000000-0000-0000-0000-000000000000}"/>
          </ac:spMkLst>
        </pc:spChg>
      </pc:sldChg>
      <pc:sldChg chg="modSp del mod">
        <pc:chgData name="A Baldwin (Sketty Primary School)" userId="57d98f1b-f00e-4191-9737-b82a055bece1" providerId="ADAL" clId="{8D67FFB5-789B-4B70-A1C6-47D6CBCAAC8C}" dt="2026-09-09T14:35:50.251" v="1221" actId="47"/>
        <pc:sldMkLst>
          <pc:docMk/>
          <pc:sldMk cId="1081071123" sldId="271"/>
        </pc:sldMkLst>
        <pc:spChg chg="mod">
          <ac:chgData name="A Baldwin (Sketty Primary School)" userId="57d98f1b-f00e-4191-9737-b82a055bece1" providerId="ADAL" clId="{8D67FFB5-789B-4B70-A1C6-47D6CBCAAC8C}" dt="2026-09-09T11:10:44.560" v="564" actId="2711"/>
          <ac:spMkLst>
            <pc:docMk/>
            <pc:sldMk cId="1081071123" sldId="271"/>
            <ac:spMk id="10" creationId="{00000000-0000-0000-0000-000000000000}"/>
          </ac:spMkLst>
        </pc:spChg>
      </pc:sldChg>
      <pc:sldChg chg="delSp modSp mod">
        <pc:chgData name="A Baldwin (Sketty Primary School)" userId="57d98f1b-f00e-4191-9737-b82a055bece1" providerId="ADAL" clId="{8D67FFB5-789B-4B70-A1C6-47D6CBCAAC8C}" dt="2026-09-09T11:12:55.443" v="845" actId="20577"/>
        <pc:sldMkLst>
          <pc:docMk/>
          <pc:sldMk cId="3310195117" sldId="272"/>
        </pc:sldMkLst>
        <pc:spChg chg="mod">
          <ac:chgData name="A Baldwin (Sketty Primary School)" userId="57d98f1b-f00e-4191-9737-b82a055bece1" providerId="ADAL" clId="{8D67FFB5-789B-4B70-A1C6-47D6CBCAAC8C}" dt="2026-09-09T11:08:18.055" v="175" actId="20577"/>
          <ac:spMkLst>
            <pc:docMk/>
            <pc:sldMk cId="3310195117" sldId="272"/>
            <ac:spMk id="3" creationId="{00000000-0000-0000-0000-000000000000}"/>
          </ac:spMkLst>
        </pc:spChg>
        <pc:spChg chg="mod">
          <ac:chgData name="A Baldwin (Sketty Primary School)" userId="57d98f1b-f00e-4191-9737-b82a055bece1" providerId="ADAL" clId="{8D67FFB5-789B-4B70-A1C6-47D6CBCAAC8C}" dt="2026-09-09T11:12:55.443" v="845" actId="20577"/>
          <ac:spMkLst>
            <pc:docMk/>
            <pc:sldMk cId="3310195117" sldId="272"/>
            <ac:spMk id="5" creationId="{00000000-0000-0000-0000-000000000000}"/>
          </ac:spMkLst>
        </pc:spChg>
        <pc:spChg chg="del">
          <ac:chgData name="A Baldwin (Sketty Primary School)" userId="57d98f1b-f00e-4191-9737-b82a055bece1" providerId="ADAL" clId="{8D67FFB5-789B-4B70-A1C6-47D6CBCAAC8C}" dt="2026-09-09T09:37:30.735" v="120" actId="478"/>
          <ac:spMkLst>
            <pc:docMk/>
            <pc:sldMk cId="3310195117" sldId="272"/>
            <ac:spMk id="6" creationId="{61939FCB-F643-4C6F-9A9F-73BD31EF54AF}"/>
          </ac:spMkLst>
        </pc:spChg>
        <pc:picChg chg="mod">
          <ac:chgData name="A Baldwin (Sketty Primary School)" userId="57d98f1b-f00e-4191-9737-b82a055bece1" providerId="ADAL" clId="{8D67FFB5-789B-4B70-A1C6-47D6CBCAAC8C}" dt="2026-09-09T11:10:00.690" v="523" actId="14100"/>
          <ac:picMkLst>
            <pc:docMk/>
            <pc:sldMk cId="3310195117" sldId="272"/>
            <ac:picMk id="2" creationId="{00000000-0000-0000-0000-000000000000}"/>
          </ac:picMkLst>
        </pc:picChg>
      </pc:sldChg>
      <pc:sldChg chg="addSp modSp">
        <pc:chgData name="A Baldwin (Sketty Primary School)" userId="57d98f1b-f00e-4191-9737-b82a055bece1" providerId="ADAL" clId="{8D67FFB5-789B-4B70-A1C6-47D6CBCAAC8C}" dt="2026-09-09T14:37:27.883" v="1227"/>
        <pc:sldMkLst>
          <pc:docMk/>
          <pc:sldMk cId="3108992632" sldId="273"/>
        </pc:sldMkLst>
        <pc:spChg chg="add mod">
          <ac:chgData name="A Baldwin (Sketty Primary School)" userId="57d98f1b-f00e-4191-9737-b82a055bece1" providerId="ADAL" clId="{8D67FFB5-789B-4B70-A1C6-47D6CBCAAC8C}" dt="2026-09-09T14:37:27.883" v="1227"/>
          <ac:spMkLst>
            <pc:docMk/>
            <pc:sldMk cId="3108992632" sldId="273"/>
            <ac:spMk id="6" creationId="{1A743FC8-41D0-409B-BF08-24D912C18BDB}"/>
          </ac:spMkLst>
        </pc:spChg>
      </pc:sldChg>
      <pc:sldChg chg="add del">
        <pc:chgData name="A Baldwin (Sketty Primary School)" userId="57d98f1b-f00e-4191-9737-b82a055bece1" providerId="ADAL" clId="{8D67FFB5-789B-4B70-A1C6-47D6CBCAAC8C}" dt="2026-09-09T14:43:39.549" v="1232" actId="47"/>
        <pc:sldMkLst>
          <pc:docMk/>
          <pc:sldMk cId="854690530" sldId="274"/>
        </pc:sldMkLst>
      </pc:sldChg>
      <pc:sldChg chg="addSp delSp modSp add mod">
        <pc:chgData name="A Baldwin (Sketty Primary School)" userId="57d98f1b-f00e-4191-9737-b82a055bece1" providerId="ADAL" clId="{8D67FFB5-789B-4B70-A1C6-47D6CBCAAC8C}" dt="2026-09-09T14:43:57.758" v="1239" actId="1076"/>
        <pc:sldMkLst>
          <pc:docMk/>
          <pc:sldMk cId="3356597723" sldId="274"/>
        </pc:sldMkLst>
        <pc:spChg chg="del">
          <ac:chgData name="A Baldwin (Sketty Primary School)" userId="57d98f1b-f00e-4191-9737-b82a055bece1" providerId="ADAL" clId="{8D67FFB5-789B-4B70-A1C6-47D6CBCAAC8C}" dt="2026-09-09T14:43:45.354" v="1234" actId="478"/>
          <ac:spMkLst>
            <pc:docMk/>
            <pc:sldMk cId="3356597723" sldId="274"/>
            <ac:spMk id="5" creationId="{00000000-0000-0000-0000-000000000000}"/>
          </ac:spMkLst>
        </pc:spChg>
        <pc:picChg chg="add mod modCrop">
          <ac:chgData name="A Baldwin (Sketty Primary School)" userId="57d98f1b-f00e-4191-9737-b82a055bece1" providerId="ADAL" clId="{8D67FFB5-789B-4B70-A1C6-47D6CBCAAC8C}" dt="2026-09-09T14:43:57.758" v="1239" actId="1076"/>
          <ac:picMkLst>
            <pc:docMk/>
            <pc:sldMk cId="3356597723" sldId="274"/>
            <ac:picMk id="7" creationId="{890A6353-79A5-4A3C-8CEE-95494A332FC3}"/>
          </ac:picMkLst>
        </pc:picChg>
      </pc:sldChg>
    </pc:docChg>
  </pc:docChgLst>
  <pc:docChgLst>
    <pc:chgData name="N Tucker (Sketty Primary School)" userId="S::tuckern27@hwbcymru.net::628377b7-8f10-462d-830b-415c424da01c" providerId="AD" clId="Web-{B381CB7B-C7B9-6C4F-C2FE-8D6CE74D098F}"/>
    <pc:docChg chg="modSld sldOrd">
      <pc:chgData name="N Tucker (Sketty Primary School)" userId="S::tuckern27@hwbcymru.net::628377b7-8f10-462d-830b-415c424da01c" providerId="AD" clId="Web-{B381CB7B-C7B9-6C4F-C2FE-8D6CE74D098F}" dt="2024-09-09T15:09:59.795" v="85" actId="1076"/>
      <pc:docMkLst>
        <pc:docMk/>
      </pc:docMkLst>
      <pc:sldChg chg="addSp">
        <pc:chgData name="N Tucker (Sketty Primary School)" userId="S::tuckern27@hwbcymru.net::628377b7-8f10-462d-830b-415c424da01c" providerId="AD" clId="Web-{B381CB7B-C7B9-6C4F-C2FE-8D6CE74D098F}" dt="2024-09-09T14:53:01.781" v="43"/>
        <pc:sldMkLst>
          <pc:docMk/>
          <pc:sldMk cId="1824721235" sldId="256"/>
        </pc:sldMkLst>
      </pc:sldChg>
      <pc:sldChg chg="modSp mod modShow">
        <pc:chgData name="N Tucker (Sketty Primary School)" userId="S::tuckern27@hwbcymru.net::628377b7-8f10-462d-830b-415c424da01c" providerId="AD" clId="Web-{B381CB7B-C7B9-6C4F-C2FE-8D6CE74D098F}" dt="2024-09-09T14:57:03.491" v="49"/>
        <pc:sldMkLst>
          <pc:docMk/>
          <pc:sldMk cId="1683903265" sldId="257"/>
        </pc:sldMkLst>
      </pc:sldChg>
      <pc:sldChg chg="addSp modSp ord">
        <pc:chgData name="N Tucker (Sketty Primary School)" userId="S::tuckern27@hwbcymru.net::628377b7-8f10-462d-830b-415c424da01c" providerId="AD" clId="Web-{B381CB7B-C7B9-6C4F-C2FE-8D6CE74D098F}" dt="2024-09-09T15:09:59.795" v="85" actId="1076"/>
        <pc:sldMkLst>
          <pc:docMk/>
          <pc:sldMk cId="1974579002" sldId="258"/>
        </pc:sldMkLst>
      </pc:sldChg>
      <pc:sldChg chg="addSp modSp">
        <pc:chgData name="N Tucker (Sketty Primary School)" userId="S::tuckern27@hwbcymru.net::628377b7-8f10-462d-830b-415c424da01c" providerId="AD" clId="Web-{B381CB7B-C7B9-6C4F-C2FE-8D6CE74D098F}" dt="2024-09-09T14:56:02.865" v="46" actId="1076"/>
        <pc:sldMkLst>
          <pc:docMk/>
          <pc:sldMk cId="1309507860" sldId="261"/>
        </pc:sldMkLst>
      </pc:sldChg>
      <pc:sldChg chg="modSp">
        <pc:chgData name="N Tucker (Sketty Primary School)" userId="S::tuckern27@hwbcymru.net::628377b7-8f10-462d-830b-415c424da01c" providerId="AD" clId="Web-{B381CB7B-C7B9-6C4F-C2FE-8D6CE74D098F}" dt="2024-09-09T14:40:57.604" v="27" actId="20577"/>
        <pc:sldMkLst>
          <pc:docMk/>
          <pc:sldMk cId="2964550735" sldId="263"/>
        </pc:sldMkLst>
      </pc:sldChg>
      <pc:sldChg chg="addSp modSp">
        <pc:chgData name="N Tucker (Sketty Primary School)" userId="S::tuckern27@hwbcymru.net::628377b7-8f10-462d-830b-415c424da01c" providerId="AD" clId="Web-{B381CB7B-C7B9-6C4F-C2FE-8D6CE74D098F}" dt="2024-09-09T14:57:18.414" v="50"/>
        <pc:sldMkLst>
          <pc:docMk/>
          <pc:sldMk cId="1254590200" sldId="264"/>
        </pc:sldMkLst>
      </pc:sldChg>
      <pc:sldChg chg="addSp mod modShow">
        <pc:chgData name="N Tucker (Sketty Primary School)" userId="S::tuckern27@hwbcymru.net::628377b7-8f10-462d-830b-415c424da01c" providerId="AD" clId="Web-{B381CB7B-C7B9-6C4F-C2FE-8D6CE74D098F}" dt="2024-09-09T14:54:12.721" v="44"/>
        <pc:sldMkLst>
          <pc:docMk/>
          <pc:sldMk cId="1357658866" sldId="266"/>
        </pc:sldMkLst>
      </pc:sldChg>
      <pc:sldChg chg="modSp">
        <pc:chgData name="N Tucker (Sketty Primary School)" userId="S::tuckern27@hwbcymru.net::628377b7-8f10-462d-830b-415c424da01c" providerId="AD" clId="Web-{B381CB7B-C7B9-6C4F-C2FE-8D6CE74D098F}" dt="2024-09-09T14:41:16.714" v="36" actId="20577"/>
        <pc:sldMkLst>
          <pc:docMk/>
          <pc:sldMk cId="3850896241" sldId="267"/>
        </pc:sldMkLst>
      </pc:sldChg>
      <pc:sldChg chg="mod modShow">
        <pc:chgData name="N Tucker (Sketty Primary School)" userId="S::tuckern27@hwbcymru.net::628377b7-8f10-462d-830b-415c424da01c" providerId="AD" clId="Web-{B381CB7B-C7B9-6C4F-C2FE-8D6CE74D098F}" dt="2024-09-09T14:51:09.294" v="38"/>
        <pc:sldMkLst>
          <pc:docMk/>
          <pc:sldMk cId="2703420509" sldId="269"/>
        </pc:sldMkLst>
      </pc:sldChg>
      <pc:sldChg chg="mod modShow">
        <pc:chgData name="N Tucker (Sketty Primary School)" userId="S::tuckern27@hwbcymru.net::628377b7-8f10-462d-830b-415c424da01c" providerId="AD" clId="Web-{B381CB7B-C7B9-6C4F-C2FE-8D6CE74D098F}" dt="2024-09-09T14:51:22.622" v="40"/>
        <pc:sldMkLst>
          <pc:docMk/>
          <pc:sldMk cId="1081071123" sldId="271"/>
        </pc:sldMkLst>
      </pc:sldChg>
      <pc:sldChg chg="mod modShow">
        <pc:chgData name="N Tucker (Sketty Primary School)" userId="S::tuckern27@hwbcymru.net::628377b7-8f10-462d-830b-415c424da01c" providerId="AD" clId="Web-{B381CB7B-C7B9-6C4F-C2FE-8D6CE74D098F}" dt="2024-09-09T14:51:42.013" v="42"/>
        <pc:sldMkLst>
          <pc:docMk/>
          <pc:sldMk cId="3310195117" sldId="272"/>
        </pc:sldMkLst>
      </pc:sldChg>
    </pc:docChg>
  </pc:docChgLst>
  <pc:docChgLst>
    <pc:chgData name="W Dunt (Sketty Primary School)" userId="S::duntw7@hwbcymru.net::bafc14c2-c4f7-4675-9bb4-18d5ebfd2df1" providerId="AD" clId="Web-{E3AFAED8-A1A3-7525-39CA-7FB796688E75}"/>
    <pc:docChg chg="modSld">
      <pc:chgData name="W Dunt (Sketty Primary School)" userId="S::duntw7@hwbcymru.net::bafc14c2-c4f7-4675-9bb4-18d5ebfd2df1" providerId="AD" clId="Web-{E3AFAED8-A1A3-7525-39CA-7FB796688E75}" dt="2025-09-08T11:45:43.310" v="333"/>
      <pc:docMkLst>
        <pc:docMk/>
      </pc:docMkLst>
      <pc:sldChg chg="delSp">
        <pc:chgData name="W Dunt (Sketty Primary School)" userId="S::duntw7@hwbcymru.net::bafc14c2-c4f7-4675-9bb4-18d5ebfd2df1" providerId="AD" clId="Web-{E3AFAED8-A1A3-7525-39CA-7FB796688E75}" dt="2025-09-08T11:45:43.310" v="333"/>
        <pc:sldMkLst>
          <pc:docMk/>
          <pc:sldMk cId="1974579002" sldId="258"/>
        </pc:sldMkLst>
        <pc:spChg chg="del">
          <ac:chgData name="W Dunt (Sketty Primary School)" userId="S::duntw7@hwbcymru.net::bafc14c2-c4f7-4675-9bb4-18d5ebfd2df1" providerId="AD" clId="Web-{E3AFAED8-A1A3-7525-39CA-7FB796688E75}" dt="2025-09-08T11:45:43.310" v="333"/>
          <ac:spMkLst>
            <pc:docMk/>
            <pc:sldMk cId="1974579002" sldId="258"/>
            <ac:spMk id="7" creationId="{D5C60620-A830-4AE5-F4CB-2D3F99F78503}"/>
          </ac:spMkLst>
        </pc:spChg>
      </pc:sldChg>
      <pc:sldChg chg="delSp">
        <pc:chgData name="W Dunt (Sketty Primary School)" userId="S::duntw7@hwbcymru.net::bafc14c2-c4f7-4675-9bb4-18d5ebfd2df1" providerId="AD" clId="Web-{E3AFAED8-A1A3-7525-39CA-7FB796688E75}" dt="2025-09-08T11:43:29.990" v="329"/>
        <pc:sldMkLst>
          <pc:docMk/>
          <pc:sldMk cId="1309507860" sldId="261"/>
        </pc:sldMkLst>
        <pc:spChg chg="del">
          <ac:chgData name="W Dunt (Sketty Primary School)" userId="S::duntw7@hwbcymru.net::bafc14c2-c4f7-4675-9bb4-18d5ebfd2df1" providerId="AD" clId="Web-{E3AFAED8-A1A3-7525-39CA-7FB796688E75}" dt="2025-09-08T11:43:29.990" v="329"/>
          <ac:spMkLst>
            <pc:docMk/>
            <pc:sldMk cId="1309507860" sldId="261"/>
            <ac:spMk id="6" creationId="{13D9BA51-3173-A81A-2EBD-691645FE462C}"/>
          </ac:spMkLst>
        </pc:spChg>
      </pc:sldChg>
      <pc:sldChg chg="addSp">
        <pc:chgData name="W Dunt (Sketty Primary School)" userId="S::duntw7@hwbcymru.net::bafc14c2-c4f7-4675-9bb4-18d5ebfd2df1" providerId="AD" clId="Web-{E3AFAED8-A1A3-7525-39CA-7FB796688E75}" dt="2025-09-08T11:45:40.591" v="332"/>
        <pc:sldMkLst>
          <pc:docMk/>
          <pc:sldMk cId="1811243579" sldId="262"/>
        </pc:sldMkLst>
        <pc:spChg chg="add">
          <ac:chgData name="W Dunt (Sketty Primary School)" userId="S::duntw7@hwbcymru.net::bafc14c2-c4f7-4675-9bb4-18d5ebfd2df1" providerId="AD" clId="Web-{E3AFAED8-A1A3-7525-39CA-7FB796688E75}" dt="2025-09-08T11:45:40.591" v="332"/>
          <ac:spMkLst>
            <pc:docMk/>
            <pc:sldMk cId="1811243579" sldId="262"/>
            <ac:spMk id="2" creationId="{E7C4BA5A-A4A1-6B7A-8EBF-56FBED08D585}"/>
          </ac:spMkLst>
        </pc:spChg>
      </pc:sldChg>
      <pc:sldChg chg="addSp modSp">
        <pc:chgData name="W Dunt (Sketty Primary School)" userId="S::duntw7@hwbcymru.net::bafc14c2-c4f7-4675-9bb4-18d5ebfd2df1" providerId="AD" clId="Web-{E3AFAED8-A1A3-7525-39CA-7FB796688E75}" dt="2025-09-08T11:45:22.278" v="331"/>
        <pc:sldMkLst>
          <pc:docMk/>
          <pc:sldMk cId="2964550735" sldId="263"/>
        </pc:sldMkLst>
        <pc:spChg chg="mod">
          <ac:chgData name="W Dunt (Sketty Primary School)" userId="S::duntw7@hwbcymru.net::bafc14c2-c4f7-4675-9bb4-18d5ebfd2df1" providerId="AD" clId="Web-{E3AFAED8-A1A3-7525-39CA-7FB796688E75}" dt="2025-09-08T11:34:23.876" v="326" actId="20577"/>
          <ac:spMkLst>
            <pc:docMk/>
            <pc:sldMk cId="2964550735" sldId="263"/>
            <ac:spMk id="5" creationId="{00000000-0000-0000-0000-000000000000}"/>
          </ac:spMkLst>
        </pc:spChg>
        <pc:spChg chg="add">
          <ac:chgData name="W Dunt (Sketty Primary School)" userId="S::duntw7@hwbcymru.net::bafc14c2-c4f7-4675-9bb4-18d5ebfd2df1" providerId="AD" clId="Web-{E3AFAED8-A1A3-7525-39CA-7FB796688E75}" dt="2025-09-08T11:45:22.278" v="331"/>
          <ac:spMkLst>
            <pc:docMk/>
            <pc:sldMk cId="2964550735" sldId="263"/>
            <ac:spMk id="6" creationId="{3B06FC86-90A8-1CC7-8368-05A05372CEA6}"/>
          </ac:spMkLst>
        </pc:spChg>
      </pc:sldChg>
      <pc:sldChg chg="modSp">
        <pc:chgData name="W Dunt (Sketty Primary School)" userId="S::duntw7@hwbcymru.net::bafc14c2-c4f7-4675-9bb4-18d5ebfd2df1" providerId="AD" clId="Web-{E3AFAED8-A1A3-7525-39CA-7FB796688E75}" dt="2025-09-08T11:34:35.002" v="327" actId="14100"/>
        <pc:sldMkLst>
          <pc:docMk/>
          <pc:sldMk cId="3850896241" sldId="267"/>
        </pc:sldMkLst>
        <pc:spChg chg="mod">
          <ac:chgData name="W Dunt (Sketty Primary School)" userId="S::duntw7@hwbcymru.net::bafc14c2-c4f7-4675-9bb4-18d5ebfd2df1" providerId="AD" clId="Web-{E3AFAED8-A1A3-7525-39CA-7FB796688E75}" dt="2025-09-08T11:34:35.002" v="327" actId="14100"/>
          <ac:spMkLst>
            <pc:docMk/>
            <pc:sldMk cId="3850896241" sldId="267"/>
            <ac:spMk id="5" creationId="{00000000-0000-0000-0000-000000000000}"/>
          </ac:spMkLst>
        </pc:spChg>
      </pc:sldChg>
      <pc:sldChg chg="addSp">
        <pc:chgData name="W Dunt (Sketty Primary School)" userId="S::duntw7@hwbcymru.net::bafc14c2-c4f7-4675-9bb4-18d5ebfd2df1" providerId="AD" clId="Web-{E3AFAED8-A1A3-7525-39CA-7FB796688E75}" dt="2025-09-08T11:43:16.489" v="328"/>
        <pc:sldMkLst>
          <pc:docMk/>
          <pc:sldMk cId="2703420509" sldId="269"/>
        </pc:sldMkLst>
        <pc:spChg chg="add">
          <ac:chgData name="W Dunt (Sketty Primary School)" userId="S::duntw7@hwbcymru.net::bafc14c2-c4f7-4675-9bb4-18d5ebfd2df1" providerId="AD" clId="Web-{E3AFAED8-A1A3-7525-39CA-7FB796688E75}" dt="2025-09-08T11:43:16.489" v="328"/>
          <ac:spMkLst>
            <pc:docMk/>
            <pc:sldMk cId="2703420509" sldId="269"/>
            <ac:spMk id="7" creationId="{28D077AF-5B99-0DD0-A235-BEFE0EAFA674}"/>
          </ac:spMkLst>
        </pc:spChg>
      </pc:sldChg>
      <pc:sldChg chg="addSp">
        <pc:chgData name="W Dunt (Sketty Primary School)" userId="S::duntw7@hwbcymru.net::bafc14c2-c4f7-4675-9bb4-18d5ebfd2df1" providerId="AD" clId="Web-{E3AFAED8-A1A3-7525-39CA-7FB796688E75}" dt="2025-09-08T11:43:32.100" v="330"/>
        <pc:sldMkLst>
          <pc:docMk/>
          <pc:sldMk cId="1081071123" sldId="271"/>
        </pc:sldMkLst>
        <pc:spChg chg="add">
          <ac:chgData name="W Dunt (Sketty Primary School)" userId="S::duntw7@hwbcymru.net::bafc14c2-c4f7-4675-9bb4-18d5ebfd2df1" providerId="AD" clId="Web-{E3AFAED8-A1A3-7525-39CA-7FB796688E75}" dt="2025-09-08T11:43:32.100" v="330"/>
          <ac:spMkLst>
            <pc:docMk/>
            <pc:sldMk cId="1081071123" sldId="271"/>
            <ac:spMk id="2" creationId="{13D9BA51-3173-A81A-2EBD-691645FE462C}"/>
          </ac:spMkLst>
        </pc:spChg>
      </pc:sldChg>
    </pc:docChg>
  </pc:docChgLst>
  <pc:docChgLst>
    <pc:chgData name="A Baldwin (Sketty Primary School)" userId="S::baldwina38@hwbcymru.net::57d98f1b-f00e-4191-9737-b82a055bece1" providerId="AD" clId="Web-{904C2DC9-C4AE-7B9C-8165-9AD8AE6F8CCA}"/>
    <pc:docChg chg="addSld modSld">
      <pc:chgData name="A Baldwin (Sketty Primary School)" userId="S::baldwina38@hwbcymru.net::57d98f1b-f00e-4191-9737-b82a055bece1" providerId="AD" clId="Web-{904C2DC9-C4AE-7B9C-8165-9AD8AE6F8CCA}" dt="2025-09-06T13:33:58.104" v="648" actId="20577"/>
      <pc:docMkLst>
        <pc:docMk/>
      </pc:docMkLst>
      <pc:sldChg chg="modSp">
        <pc:chgData name="A Baldwin (Sketty Primary School)" userId="S::baldwina38@hwbcymru.net::57d98f1b-f00e-4191-9737-b82a055bece1" providerId="AD" clId="Web-{904C2DC9-C4AE-7B9C-8165-9AD8AE6F8CCA}" dt="2025-09-06T13:30:36.728" v="486" actId="20577"/>
        <pc:sldMkLst>
          <pc:docMk/>
          <pc:sldMk cId="1683903265" sldId="257"/>
        </pc:sldMkLst>
        <pc:spChg chg="mod">
          <ac:chgData name="A Baldwin (Sketty Primary School)" userId="S::baldwina38@hwbcymru.net::57d98f1b-f00e-4191-9737-b82a055bece1" providerId="AD" clId="Web-{904C2DC9-C4AE-7B9C-8165-9AD8AE6F8CCA}" dt="2025-09-06T13:30:36.728" v="486" actId="20577"/>
          <ac:spMkLst>
            <pc:docMk/>
            <pc:sldMk cId="1683903265" sldId="257"/>
            <ac:spMk id="7" creationId="{00000000-0000-0000-0000-000000000000}"/>
          </ac:spMkLst>
        </pc:spChg>
      </pc:sldChg>
      <pc:sldChg chg="modSp">
        <pc:chgData name="A Baldwin (Sketty Primary School)" userId="S::baldwina38@hwbcymru.net::57d98f1b-f00e-4191-9737-b82a055bece1" providerId="AD" clId="Web-{904C2DC9-C4AE-7B9C-8165-9AD8AE6F8CCA}" dt="2025-09-06T13:28:58.164" v="469" actId="20577"/>
        <pc:sldMkLst>
          <pc:docMk/>
          <pc:sldMk cId="1974579002" sldId="258"/>
        </pc:sldMkLst>
        <pc:spChg chg="mod">
          <ac:chgData name="A Baldwin (Sketty Primary School)" userId="S::baldwina38@hwbcymru.net::57d98f1b-f00e-4191-9737-b82a055bece1" providerId="AD" clId="Web-{904C2DC9-C4AE-7B9C-8165-9AD8AE6F8CCA}" dt="2025-09-06T13:28:58.164" v="469" actId="20577"/>
          <ac:spMkLst>
            <pc:docMk/>
            <pc:sldMk cId="1974579002" sldId="258"/>
            <ac:spMk id="5" creationId="{00000000-0000-0000-0000-000000000000}"/>
          </ac:spMkLst>
        </pc:spChg>
      </pc:sldChg>
      <pc:sldChg chg="addSp modSp">
        <pc:chgData name="A Baldwin (Sketty Primary School)" userId="S::baldwina38@hwbcymru.net::57d98f1b-f00e-4191-9737-b82a055bece1" providerId="AD" clId="Web-{904C2DC9-C4AE-7B9C-8165-9AD8AE6F8CCA}" dt="2025-09-06T13:17:46.164" v="75" actId="1076"/>
        <pc:sldMkLst>
          <pc:docMk/>
          <pc:sldMk cId="2050059708" sldId="259"/>
        </pc:sldMkLst>
        <pc:spChg chg="mod">
          <ac:chgData name="A Baldwin (Sketty Primary School)" userId="S::baldwina38@hwbcymru.net::57d98f1b-f00e-4191-9737-b82a055bece1" providerId="AD" clId="Web-{904C2DC9-C4AE-7B9C-8165-9AD8AE6F8CCA}" dt="2025-09-06T13:13:21.804" v="30" actId="20577"/>
          <ac:spMkLst>
            <pc:docMk/>
            <pc:sldMk cId="2050059708" sldId="259"/>
            <ac:spMk id="5" creationId="{00000000-0000-0000-0000-000000000000}"/>
          </ac:spMkLst>
        </pc:spChg>
        <pc:picChg chg="add mod modCrop">
          <ac:chgData name="A Baldwin (Sketty Primary School)" userId="S::baldwina38@hwbcymru.net::57d98f1b-f00e-4191-9737-b82a055bece1" providerId="AD" clId="Web-{904C2DC9-C4AE-7B9C-8165-9AD8AE6F8CCA}" dt="2025-09-06T13:16:43.115" v="57"/>
          <ac:picMkLst>
            <pc:docMk/>
            <pc:sldMk cId="2050059708" sldId="259"/>
            <ac:picMk id="6" creationId="{E19DF378-A2C9-E03A-58C5-F516518FBD35}"/>
          </ac:picMkLst>
        </pc:picChg>
        <pc:picChg chg="add mod modCrop">
          <ac:chgData name="A Baldwin (Sketty Primary School)" userId="S::baldwina38@hwbcymru.net::57d98f1b-f00e-4191-9737-b82a055bece1" providerId="AD" clId="Web-{904C2DC9-C4AE-7B9C-8165-9AD8AE6F8CCA}" dt="2025-09-06T13:17:46.164" v="75" actId="1076"/>
          <ac:picMkLst>
            <pc:docMk/>
            <pc:sldMk cId="2050059708" sldId="259"/>
            <ac:picMk id="7" creationId="{39EC1591-B511-5E95-B095-8E9DDA78891A}"/>
          </ac:picMkLst>
        </pc:picChg>
        <pc:picChg chg="add mod modCrop">
          <ac:chgData name="A Baldwin (Sketty Primary School)" userId="S::baldwina38@hwbcymru.net::57d98f1b-f00e-4191-9737-b82a055bece1" providerId="AD" clId="Web-{904C2DC9-C4AE-7B9C-8165-9AD8AE6F8CCA}" dt="2025-09-06T13:16:30.912" v="55"/>
          <ac:picMkLst>
            <pc:docMk/>
            <pc:sldMk cId="2050059708" sldId="259"/>
            <ac:picMk id="8" creationId="{1ECDC716-0C4C-7B5D-82E1-07C838F769D8}"/>
          </ac:picMkLst>
        </pc:picChg>
        <pc:picChg chg="add mod">
          <ac:chgData name="A Baldwin (Sketty Primary School)" userId="S::baldwina38@hwbcymru.net::57d98f1b-f00e-4191-9737-b82a055bece1" providerId="AD" clId="Web-{904C2DC9-C4AE-7B9C-8165-9AD8AE6F8CCA}" dt="2025-09-06T13:16:25.193" v="53" actId="1076"/>
          <ac:picMkLst>
            <pc:docMk/>
            <pc:sldMk cId="2050059708" sldId="259"/>
            <ac:picMk id="9" creationId="{1193A3C5-C819-A446-FAEC-D16CC0A48F6F}"/>
          </ac:picMkLst>
        </pc:picChg>
        <pc:picChg chg="add mod">
          <ac:chgData name="A Baldwin (Sketty Primary School)" userId="S::baldwina38@hwbcymru.net::57d98f1b-f00e-4191-9737-b82a055bece1" providerId="AD" clId="Web-{904C2DC9-C4AE-7B9C-8165-9AD8AE6F8CCA}" dt="2025-09-06T13:17:22.116" v="67" actId="1076"/>
          <ac:picMkLst>
            <pc:docMk/>
            <pc:sldMk cId="2050059708" sldId="259"/>
            <ac:picMk id="10" creationId="{B4A1010A-2676-8ED7-09EB-A72EE3FF053B}"/>
          </ac:picMkLst>
        </pc:picChg>
      </pc:sldChg>
      <pc:sldChg chg="modSp">
        <pc:chgData name="A Baldwin (Sketty Primary School)" userId="S::baldwina38@hwbcymru.net::57d98f1b-f00e-4191-9737-b82a055bece1" providerId="AD" clId="Web-{904C2DC9-C4AE-7B9C-8165-9AD8AE6F8CCA}" dt="2025-09-06T13:19:28.591" v="89" actId="20577"/>
        <pc:sldMkLst>
          <pc:docMk/>
          <pc:sldMk cId="1309507860" sldId="261"/>
        </pc:sldMkLst>
        <pc:spChg chg="mod">
          <ac:chgData name="A Baldwin (Sketty Primary School)" userId="S::baldwina38@hwbcymru.net::57d98f1b-f00e-4191-9737-b82a055bece1" providerId="AD" clId="Web-{904C2DC9-C4AE-7B9C-8165-9AD8AE6F8CCA}" dt="2025-09-06T13:19:28.591" v="89" actId="20577"/>
          <ac:spMkLst>
            <pc:docMk/>
            <pc:sldMk cId="1309507860" sldId="261"/>
            <ac:spMk id="4" creationId="{00000000-0000-0000-0000-000000000000}"/>
          </ac:spMkLst>
        </pc:spChg>
      </pc:sldChg>
      <pc:sldChg chg="addSp modSp">
        <pc:chgData name="A Baldwin (Sketty Primary School)" userId="S::baldwina38@hwbcymru.net::57d98f1b-f00e-4191-9737-b82a055bece1" providerId="AD" clId="Web-{904C2DC9-C4AE-7B9C-8165-9AD8AE6F8CCA}" dt="2025-09-06T13:27:59.445" v="454" actId="20577"/>
        <pc:sldMkLst>
          <pc:docMk/>
          <pc:sldMk cId="2857868880" sldId="268"/>
        </pc:sldMkLst>
        <pc:spChg chg="add mod">
          <ac:chgData name="A Baldwin (Sketty Primary School)" userId="S::baldwina38@hwbcymru.net::57d98f1b-f00e-4191-9737-b82a055bece1" providerId="AD" clId="Web-{904C2DC9-C4AE-7B9C-8165-9AD8AE6F8CCA}" dt="2025-09-06T13:27:59.445" v="454" actId="20577"/>
          <ac:spMkLst>
            <pc:docMk/>
            <pc:sldMk cId="2857868880" sldId="268"/>
            <ac:spMk id="2" creationId="{BE9CCF40-55D8-6072-E9FF-24A821D5892B}"/>
          </ac:spMkLst>
        </pc:spChg>
        <pc:spChg chg="mod">
          <ac:chgData name="A Baldwin (Sketty Primary School)" userId="S::baldwina38@hwbcymru.net::57d98f1b-f00e-4191-9737-b82a055bece1" providerId="AD" clId="Web-{904C2DC9-C4AE-7B9C-8165-9AD8AE6F8CCA}" dt="2025-09-06T13:19:40.482" v="99" actId="20577"/>
          <ac:spMkLst>
            <pc:docMk/>
            <pc:sldMk cId="2857868880" sldId="268"/>
            <ac:spMk id="3" creationId="{00000000-0000-0000-0000-000000000000}"/>
          </ac:spMkLst>
        </pc:spChg>
        <pc:spChg chg="mod">
          <ac:chgData name="A Baldwin (Sketty Primary School)" userId="S::baldwina38@hwbcymru.net::57d98f1b-f00e-4191-9737-b82a055bece1" providerId="AD" clId="Web-{904C2DC9-C4AE-7B9C-8165-9AD8AE6F8CCA}" dt="2025-09-06T13:27:14.522" v="449" actId="1076"/>
          <ac:spMkLst>
            <pc:docMk/>
            <pc:sldMk cId="2857868880" sldId="268"/>
            <ac:spMk id="4" creationId="{00000000-0000-0000-0000-000000000000}"/>
          </ac:spMkLst>
        </pc:spChg>
        <pc:spChg chg="mod">
          <ac:chgData name="A Baldwin (Sketty Primary School)" userId="S::baldwina38@hwbcymru.net::57d98f1b-f00e-4191-9737-b82a055bece1" providerId="AD" clId="Web-{904C2DC9-C4AE-7B9C-8165-9AD8AE6F8CCA}" dt="2025-09-06T13:23:42.546" v="290" actId="20577"/>
          <ac:spMkLst>
            <pc:docMk/>
            <pc:sldMk cId="2857868880" sldId="268"/>
            <ac:spMk id="6" creationId="{00000000-0000-0000-0000-000000000000}"/>
          </ac:spMkLst>
        </pc:spChg>
      </pc:sldChg>
      <pc:sldChg chg="modSp">
        <pc:chgData name="A Baldwin (Sketty Primary School)" userId="S::baldwina38@hwbcymru.net::57d98f1b-f00e-4191-9737-b82a055bece1" providerId="AD" clId="Web-{904C2DC9-C4AE-7B9C-8165-9AD8AE6F8CCA}" dt="2025-09-06T13:33:58.104" v="648" actId="20577"/>
        <pc:sldMkLst>
          <pc:docMk/>
          <pc:sldMk cId="3310195117" sldId="272"/>
        </pc:sldMkLst>
        <pc:spChg chg="mod">
          <ac:chgData name="A Baldwin (Sketty Primary School)" userId="S::baldwina38@hwbcymru.net::57d98f1b-f00e-4191-9737-b82a055bece1" providerId="AD" clId="Web-{904C2DC9-C4AE-7B9C-8165-9AD8AE6F8CCA}" dt="2025-09-06T13:31:43.525" v="492" actId="20577"/>
          <ac:spMkLst>
            <pc:docMk/>
            <pc:sldMk cId="3310195117" sldId="272"/>
            <ac:spMk id="3" creationId="{00000000-0000-0000-0000-000000000000}"/>
          </ac:spMkLst>
        </pc:spChg>
        <pc:spChg chg="mod">
          <ac:chgData name="A Baldwin (Sketty Primary School)" userId="S::baldwina38@hwbcymru.net::57d98f1b-f00e-4191-9737-b82a055bece1" providerId="AD" clId="Web-{904C2DC9-C4AE-7B9C-8165-9AD8AE6F8CCA}" dt="2025-09-06T13:33:58.104" v="648" actId="20577"/>
          <ac:spMkLst>
            <pc:docMk/>
            <pc:sldMk cId="3310195117" sldId="272"/>
            <ac:spMk id="5" creationId="{00000000-0000-0000-0000-000000000000}"/>
          </ac:spMkLst>
        </pc:spChg>
      </pc:sldChg>
      <pc:sldChg chg="add replId">
        <pc:chgData name="A Baldwin (Sketty Primary School)" userId="S::baldwina38@hwbcymru.net::57d98f1b-f00e-4191-9737-b82a055bece1" providerId="AD" clId="Web-{904C2DC9-C4AE-7B9C-8165-9AD8AE6F8CCA}" dt="2025-09-06T13:31:29.947" v="487"/>
        <pc:sldMkLst>
          <pc:docMk/>
          <pc:sldMk cId="3108992632" sldId="273"/>
        </pc:sldMkLst>
      </pc:sldChg>
    </pc:docChg>
  </pc:docChgLst>
  <pc:docChgLst>
    <pc:chgData name="J Griffiths (Sketty Primary School)" userId="S::griffithsj730@hwbcymru.net::4938ae68-6e20-459c-abfa-f6c72d733daf" providerId="AD" clId="Web-{5F887704-33FB-5701-286C-684A27EDF293}"/>
    <pc:docChg chg="modSld">
      <pc:chgData name="J Griffiths (Sketty Primary School)" userId="S::griffithsj730@hwbcymru.net::4938ae68-6e20-459c-abfa-f6c72d733daf" providerId="AD" clId="Web-{5F887704-33FB-5701-286C-684A27EDF293}" dt="2024-09-10T14:55:48" v="2"/>
      <pc:docMkLst>
        <pc:docMk/>
      </pc:docMkLst>
      <pc:sldChg chg="mod modShow">
        <pc:chgData name="J Griffiths (Sketty Primary School)" userId="S::griffithsj730@hwbcymru.net::4938ae68-6e20-459c-abfa-f6c72d733daf" providerId="AD" clId="Web-{5F887704-33FB-5701-286C-684A27EDF293}" dt="2024-09-10T14:55:45.438" v="1"/>
        <pc:sldMkLst>
          <pc:docMk/>
          <pc:sldMk cId="2703420509" sldId="269"/>
        </pc:sldMkLst>
      </pc:sldChg>
      <pc:sldChg chg="mod modShow">
        <pc:chgData name="J Griffiths (Sketty Primary School)" userId="S::griffithsj730@hwbcymru.net::4938ae68-6e20-459c-abfa-f6c72d733daf" providerId="AD" clId="Web-{5F887704-33FB-5701-286C-684A27EDF293}" dt="2024-09-10T14:55:48" v="2"/>
        <pc:sldMkLst>
          <pc:docMk/>
          <pc:sldMk cId="1081071123" sldId="271"/>
        </pc:sldMkLst>
      </pc:sldChg>
      <pc:sldChg chg="mod modShow">
        <pc:chgData name="J Griffiths (Sketty Primary School)" userId="S::griffithsj730@hwbcymru.net::4938ae68-6e20-459c-abfa-f6c72d733daf" providerId="AD" clId="Web-{5F887704-33FB-5701-286C-684A27EDF293}" dt="2024-09-10T14:55:37.812" v="0"/>
        <pc:sldMkLst>
          <pc:docMk/>
          <pc:sldMk cId="3310195117" sldId="272"/>
        </pc:sldMkLst>
      </pc:sldChg>
    </pc:docChg>
  </pc:docChgLst>
  <pc:docChgLst>
    <pc:chgData name="A Baldwin (Sketty Primary School)" userId="S::baldwina38@hwbcymru.net::57d98f1b-f00e-4191-9737-b82a055bece1" providerId="AD" clId="Web-{F79D1F7E-BFB2-97F7-AE07-8A96E42113D7}"/>
    <pc:docChg chg="modSld">
      <pc:chgData name="A Baldwin (Sketty Primary School)" userId="S::baldwina38@hwbcymru.net::57d98f1b-f00e-4191-9737-b82a055bece1" providerId="AD" clId="Web-{F79D1F7E-BFB2-97F7-AE07-8A96E42113D7}" dt="2025-09-08T14:55:17.699" v="2" actId="20577"/>
      <pc:docMkLst>
        <pc:docMk/>
      </pc:docMkLst>
      <pc:sldChg chg="modSp">
        <pc:chgData name="A Baldwin (Sketty Primary School)" userId="S::baldwina38@hwbcymru.net::57d98f1b-f00e-4191-9737-b82a055bece1" providerId="AD" clId="Web-{F79D1F7E-BFB2-97F7-AE07-8A96E42113D7}" dt="2025-09-08T14:55:17.699" v="2" actId="20577"/>
        <pc:sldMkLst>
          <pc:docMk/>
          <pc:sldMk cId="3850896241" sldId="267"/>
        </pc:sldMkLst>
        <pc:spChg chg="mod">
          <ac:chgData name="A Baldwin (Sketty Primary School)" userId="S::baldwina38@hwbcymru.net::57d98f1b-f00e-4191-9737-b82a055bece1" providerId="AD" clId="Web-{F79D1F7E-BFB2-97F7-AE07-8A96E42113D7}" dt="2025-09-08T14:55:17.699" v="2" actId="20577"/>
          <ac:spMkLst>
            <pc:docMk/>
            <pc:sldMk cId="3850896241" sldId="267"/>
            <ac:spMk id="5" creationId="{00000000-0000-0000-0000-000000000000}"/>
          </ac:spMkLst>
        </pc:spChg>
      </pc:sldChg>
    </pc:docChg>
  </pc:docChgLst>
  <pc:docChgLst>
    <pc:chgData name="J Griffiths (Sketty Primary School)" userId="S::griffithsj730@hwbcymru.net::4938ae68-6e20-459c-abfa-f6c72d733daf" providerId="AD" clId="Web-{885FB282-8D37-030A-4BE5-15A20E23FF16}"/>
    <pc:docChg chg="modSld">
      <pc:chgData name="J Griffiths (Sketty Primary School)" userId="S::griffithsj730@hwbcymru.net::4938ae68-6e20-459c-abfa-f6c72d733daf" providerId="AD" clId="Web-{885FB282-8D37-030A-4BE5-15A20E23FF16}" dt="2025-01-24T15:42:33.417" v="54" actId="20577"/>
      <pc:docMkLst>
        <pc:docMk/>
      </pc:docMkLst>
      <pc:sldChg chg="modSp">
        <pc:chgData name="J Griffiths (Sketty Primary School)" userId="S::griffithsj730@hwbcymru.net::4938ae68-6e20-459c-abfa-f6c72d733daf" providerId="AD" clId="Web-{885FB282-8D37-030A-4BE5-15A20E23FF16}" dt="2025-01-24T15:42:33.417" v="54" actId="20577"/>
        <pc:sldMkLst>
          <pc:docMk/>
          <pc:sldMk cId="1683903265" sldId="257"/>
        </pc:sldMkLst>
      </pc:sldChg>
      <pc:sldChg chg="modSp">
        <pc:chgData name="J Griffiths (Sketty Primary School)" userId="S::griffithsj730@hwbcymru.net::4938ae68-6e20-459c-abfa-f6c72d733daf" providerId="AD" clId="Web-{885FB282-8D37-030A-4BE5-15A20E23FF16}" dt="2025-01-24T15:41:06.599" v="7" actId="20577"/>
        <pc:sldMkLst>
          <pc:docMk/>
          <pc:sldMk cId="1974579002" sldId="258"/>
        </pc:sldMkLst>
      </pc:sldChg>
      <pc:sldChg chg="modSp">
        <pc:chgData name="J Griffiths (Sketty Primary School)" userId="S::griffithsj730@hwbcymru.net::4938ae68-6e20-459c-abfa-f6c72d733daf" providerId="AD" clId="Web-{885FB282-8D37-030A-4BE5-15A20E23FF16}" dt="2025-01-24T15:40:27.643" v="3" actId="20577"/>
        <pc:sldMkLst>
          <pc:docMk/>
          <pc:sldMk cId="2050059708" sldId="259"/>
        </pc:sldMkLst>
      </pc:sldChg>
    </pc:docChg>
  </pc:docChgLst>
  <pc:docChgLst>
    <pc:chgData name="A Baldwin (Sketty Primary School)" userId="S::baldwina38@hwbcymru.net::57d98f1b-f00e-4191-9737-b82a055bece1" providerId="AD" clId="Web-{DCF7799E-9581-349C-820B-37C59B16AB14}"/>
    <pc:docChg chg="modSld">
      <pc:chgData name="A Baldwin (Sketty Primary School)" userId="S::baldwina38@hwbcymru.net::57d98f1b-f00e-4191-9737-b82a055bece1" providerId="AD" clId="Web-{DCF7799E-9581-349C-820B-37C59B16AB14}" dt="2025-09-08T06:44:47.102" v="75" actId="20577"/>
      <pc:docMkLst>
        <pc:docMk/>
      </pc:docMkLst>
      <pc:sldChg chg="modSp">
        <pc:chgData name="A Baldwin (Sketty Primary School)" userId="S::baldwina38@hwbcymru.net::57d98f1b-f00e-4191-9737-b82a055bece1" providerId="AD" clId="Web-{DCF7799E-9581-349C-820B-37C59B16AB14}" dt="2025-09-08T06:44:47.102" v="75" actId="20577"/>
        <pc:sldMkLst>
          <pc:docMk/>
          <pc:sldMk cId="2857868880" sldId="268"/>
        </pc:sldMkLst>
        <pc:spChg chg="mod">
          <ac:chgData name="A Baldwin (Sketty Primary School)" userId="S::baldwina38@hwbcymru.net::57d98f1b-f00e-4191-9737-b82a055bece1" providerId="AD" clId="Web-{DCF7799E-9581-349C-820B-37C59B16AB14}" dt="2025-09-08T06:44:47.102" v="75" actId="20577"/>
          <ac:spMkLst>
            <pc:docMk/>
            <pc:sldMk cId="2857868880" sldId="268"/>
            <ac:spMk id="2" creationId="{BE9CCF40-55D8-6072-E9FF-24A821D5892B}"/>
          </ac:spMkLst>
        </pc:spChg>
        <pc:spChg chg="mod">
          <ac:chgData name="A Baldwin (Sketty Primary School)" userId="S::baldwina38@hwbcymru.net::57d98f1b-f00e-4191-9737-b82a055bece1" providerId="AD" clId="Web-{DCF7799E-9581-349C-820B-37C59B16AB14}" dt="2025-09-08T06:43:39.868" v="7" actId="20577"/>
          <ac:spMkLst>
            <pc:docMk/>
            <pc:sldMk cId="2857868880" sldId="268"/>
            <ac:spMk id="6" creationId="{00000000-0000-0000-0000-000000000000}"/>
          </ac:spMkLst>
        </pc:spChg>
      </pc:sldChg>
    </pc:docChg>
  </pc:docChgLst>
  <pc:docChgLst>
    <pc:chgData name="N Tucker (Sketty Primary School)" userId="S::tuckern27@hwbcymru.net::628377b7-8f10-462d-830b-415c424da01c" providerId="AD" clId="Web-{D6AA5676-E206-A420-6E8F-58CAE8567F9C}"/>
    <pc:docChg chg="modSld">
      <pc:chgData name="N Tucker (Sketty Primary School)" userId="S::tuckern27@hwbcymru.net::628377b7-8f10-462d-830b-415c424da01c" providerId="AD" clId="Web-{D6AA5676-E206-A420-6E8F-58CAE8567F9C}" dt="2024-09-09T11:16:46.308" v="19" actId="20577"/>
      <pc:docMkLst>
        <pc:docMk/>
      </pc:docMkLst>
      <pc:sldChg chg="modSp">
        <pc:chgData name="N Tucker (Sketty Primary School)" userId="S::tuckern27@hwbcymru.net::628377b7-8f10-462d-830b-415c424da01c" providerId="AD" clId="Web-{D6AA5676-E206-A420-6E8F-58CAE8567F9C}" dt="2024-09-09T11:13:13.280" v="2" actId="20577"/>
        <pc:sldMkLst>
          <pc:docMk/>
          <pc:sldMk cId="2050059708" sldId="259"/>
        </pc:sldMkLst>
      </pc:sldChg>
      <pc:sldChg chg="modSp">
        <pc:chgData name="N Tucker (Sketty Primary School)" userId="S::tuckern27@hwbcymru.net::628377b7-8f10-462d-830b-415c424da01c" providerId="AD" clId="Web-{D6AA5676-E206-A420-6E8F-58CAE8567F9C}" dt="2024-09-09T11:14:30.753" v="18" actId="20577"/>
        <pc:sldMkLst>
          <pc:docMk/>
          <pc:sldMk cId="1309507860" sldId="261"/>
        </pc:sldMkLst>
      </pc:sldChg>
      <pc:sldChg chg="modSp">
        <pc:chgData name="N Tucker (Sketty Primary School)" userId="S::tuckern27@hwbcymru.net::628377b7-8f10-462d-830b-415c424da01c" providerId="AD" clId="Web-{D6AA5676-E206-A420-6E8F-58CAE8567F9C}" dt="2024-09-09T11:16:46.308" v="19" actId="20577"/>
        <pc:sldMkLst>
          <pc:docMk/>
          <pc:sldMk cId="3850896241" sldId="267"/>
        </pc:sldMkLst>
      </pc:sldChg>
    </pc:docChg>
  </pc:docChgLst>
  <pc:docChgLst>
    <pc:chgData name="A Baldwin (Sketty Primary School)" userId="S::baldwina38@hwbcymru.net::57d98f1b-f00e-4191-9737-b82a055bece1" providerId="AD" clId="Web-{82E631D3-D450-2853-CD4C-94EE62B50817}"/>
    <pc:docChg chg="modSld">
      <pc:chgData name="A Baldwin (Sketty Primary School)" userId="S::baldwina38@hwbcymru.net::57d98f1b-f00e-4191-9737-b82a055bece1" providerId="AD" clId="Web-{82E631D3-D450-2853-CD4C-94EE62B50817}" dt="2025-09-08T11:28:43.326" v="66" actId="20577"/>
      <pc:docMkLst>
        <pc:docMk/>
      </pc:docMkLst>
      <pc:sldChg chg="modSp">
        <pc:chgData name="A Baldwin (Sketty Primary School)" userId="S::baldwina38@hwbcymru.net::57d98f1b-f00e-4191-9737-b82a055bece1" providerId="AD" clId="Web-{82E631D3-D450-2853-CD4C-94EE62B50817}" dt="2025-09-08T11:28:43.326" v="66" actId="20577"/>
        <pc:sldMkLst>
          <pc:docMk/>
          <pc:sldMk cId="3389689413" sldId="265"/>
        </pc:sldMkLst>
        <pc:spChg chg="mod">
          <ac:chgData name="A Baldwin (Sketty Primary School)" userId="S::baldwina38@hwbcymru.net::57d98f1b-f00e-4191-9737-b82a055bece1" providerId="AD" clId="Web-{82E631D3-D450-2853-CD4C-94EE62B50817}" dt="2025-09-08T11:28:18.685" v="59" actId="1076"/>
          <ac:spMkLst>
            <pc:docMk/>
            <pc:sldMk cId="3389689413" sldId="265"/>
            <ac:spMk id="4" creationId="{00000000-0000-0000-0000-000000000000}"/>
          </ac:spMkLst>
        </pc:spChg>
        <pc:spChg chg="mod">
          <ac:chgData name="A Baldwin (Sketty Primary School)" userId="S::baldwina38@hwbcymru.net::57d98f1b-f00e-4191-9737-b82a055bece1" providerId="AD" clId="Web-{82E631D3-D450-2853-CD4C-94EE62B50817}" dt="2025-09-08T11:28:43.326" v="66" actId="20577"/>
          <ac:spMkLst>
            <pc:docMk/>
            <pc:sldMk cId="3389689413" sldId="265"/>
            <ac:spMk id="5" creationId="{00000000-0000-0000-0000-000000000000}"/>
          </ac:spMkLst>
        </pc:spChg>
        <pc:picChg chg="mod">
          <ac:chgData name="A Baldwin (Sketty Primary School)" userId="S::baldwina38@hwbcymru.net::57d98f1b-f00e-4191-9737-b82a055bece1" providerId="AD" clId="Web-{82E631D3-D450-2853-CD4C-94EE62B50817}" dt="2025-09-08T11:28:31.638" v="63" actId="14100"/>
          <ac:picMkLst>
            <pc:docMk/>
            <pc:sldMk cId="3389689413" sldId="265"/>
            <ac:picMk id="2" creationId="{00000000-0000-0000-0000-000000000000}"/>
          </ac:picMkLst>
        </pc:picChg>
      </pc:sldChg>
      <pc:sldChg chg="modSp">
        <pc:chgData name="A Baldwin (Sketty Primary School)" userId="S::baldwina38@hwbcymru.net::57d98f1b-f00e-4191-9737-b82a055bece1" providerId="AD" clId="Web-{82E631D3-D450-2853-CD4C-94EE62B50817}" dt="2025-09-08T11:22:11.616" v="1" actId="20577"/>
        <pc:sldMkLst>
          <pc:docMk/>
          <pc:sldMk cId="3310195117" sldId="272"/>
        </pc:sldMkLst>
        <pc:spChg chg="mod">
          <ac:chgData name="A Baldwin (Sketty Primary School)" userId="S::baldwina38@hwbcymru.net::57d98f1b-f00e-4191-9737-b82a055bece1" providerId="AD" clId="Web-{82E631D3-D450-2853-CD4C-94EE62B50817}" dt="2025-09-08T11:22:11.616" v="1" actId="20577"/>
          <ac:spMkLst>
            <pc:docMk/>
            <pc:sldMk cId="3310195117" sldId="272"/>
            <ac:spMk id="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038E935-E99E-4EE5-A592-69314E7B1464}"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1565098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38E935-E99E-4EE5-A592-69314E7B1464}"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1900779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38E935-E99E-4EE5-A592-69314E7B1464}"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3941579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038E935-E99E-4EE5-A592-69314E7B1464}"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1530662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038E935-E99E-4EE5-A592-69314E7B1464}"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3685786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038E935-E99E-4EE5-A592-69314E7B1464}"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201029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38E935-E99E-4EE5-A592-69314E7B1464}"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2422877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38E935-E99E-4EE5-A592-69314E7B1464}"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1626146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38E935-E99E-4EE5-A592-69314E7B1464}"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4089413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38E935-E99E-4EE5-A592-69314E7B1464}"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20250603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038E935-E99E-4EE5-A592-69314E7B1464}"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817E3A-5E15-4CE8-B93F-3F1700B0238E}" type="slidenum">
              <a:rPr lang="en-GB" smtClean="0"/>
              <a:t>‹#›</a:t>
            </a:fld>
            <a:endParaRPr lang="en-GB"/>
          </a:p>
        </p:txBody>
      </p:sp>
    </p:spTree>
    <p:extLst>
      <p:ext uri="{BB962C8B-B14F-4D97-AF65-F5344CB8AC3E}">
        <p14:creationId xmlns:p14="http://schemas.microsoft.com/office/powerpoint/2010/main" val="4241376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38E935-E99E-4EE5-A592-69314E7B1464}" type="datetimeFigureOut">
              <a:rPr lang="en-GB" smtClean="0"/>
              <a:t>09/09/2026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817E3A-5E15-4CE8-B93F-3F1700B0238E}" type="slidenum">
              <a:rPr lang="en-GB" smtClean="0"/>
              <a:t>‹#›</a:t>
            </a:fld>
            <a:endParaRPr lang="en-GB"/>
          </a:p>
        </p:txBody>
      </p:sp>
    </p:spTree>
    <p:extLst>
      <p:ext uri="{BB962C8B-B14F-4D97-AF65-F5344CB8AC3E}">
        <p14:creationId xmlns:p14="http://schemas.microsoft.com/office/powerpoint/2010/main" val="3773662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a:stretch>
            <a:fillRect/>
          </a:stretch>
        </p:blipFill>
        <p:spPr>
          <a:xfrm>
            <a:off x="4399407" y="1486620"/>
            <a:ext cx="3244977" cy="3884759"/>
          </a:xfrm>
          <a:prstGeom prst="rect">
            <a:avLst/>
          </a:prstGeom>
        </p:spPr>
      </p:pic>
      <p:sp>
        <p:nvSpPr>
          <p:cNvPr id="7" name="Rectangle 6"/>
          <p:cNvSpPr/>
          <p:nvPr/>
        </p:nvSpPr>
        <p:spPr>
          <a:xfrm>
            <a:off x="3358822" y="896112"/>
            <a:ext cx="5413396" cy="2596896"/>
          </a:xfrm>
          <a:prstGeom prst="rect">
            <a:avLst/>
          </a:prstGeom>
          <a:noFill/>
        </p:spPr>
        <p:txBody>
          <a:bodyPr spcFirstLastPara="1" wrap="none" lIns="91440" tIns="45720" rIns="91440" bIns="45720" numCol="1" anchor="t">
            <a:prstTxWarp prst="textArchUp">
              <a:avLst>
                <a:gd name="adj" fmla="val 10813002"/>
              </a:avLst>
            </a:prstTxWarp>
            <a:spAutoFit/>
          </a:bodyPr>
          <a:lstStyle/>
          <a:p>
            <a:pPr algn="ctr"/>
            <a:r>
              <a:rPr lang="en-US" sz="5400" b="1" cap="none" spc="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Croeso</a:t>
            </a: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5400" b="1" cap="none" spc="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i</a:t>
            </a: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5400" b="1" cap="none" spc="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Blwyddyn</a:t>
            </a: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3</a:t>
            </a:r>
            <a:endPar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8" name="TextBox 7"/>
          <p:cNvSpPr txBox="1"/>
          <p:nvPr/>
        </p:nvSpPr>
        <p:spPr>
          <a:xfrm>
            <a:off x="2782176" y="5665707"/>
            <a:ext cx="6627648" cy="461665"/>
          </a:xfrm>
          <a:prstGeom prst="rect">
            <a:avLst/>
          </a:prstGeom>
          <a:noFill/>
        </p:spPr>
        <p:txBody>
          <a:bodyPr wrap="none" rtlCol="0">
            <a:spAutoFit/>
          </a:bodyPr>
          <a:lstStyle/>
          <a:p>
            <a:r>
              <a:rPr lang="en-GB" sz="2400">
                <a:ln w="0"/>
                <a:solidFill>
                  <a:schemeClr val="accent1"/>
                </a:solidFill>
                <a:effectLst>
                  <a:outerShdw blurRad="38100" dist="25400" dir="5400000" algn="ctr" rotWithShape="0">
                    <a:srgbClr val="6E747A">
                      <a:alpha val="43000"/>
                    </a:srgbClr>
                  </a:outerShdw>
                </a:effectLst>
              </a:rPr>
              <a:t>Article 28 – All children have a right to an education</a:t>
            </a:r>
          </a:p>
        </p:txBody>
      </p:sp>
      <p:sp>
        <p:nvSpPr>
          <p:cNvPr id="2" name="Star: 5 Points 1">
            <a:extLst>
              <a:ext uri="{FF2B5EF4-FFF2-40B4-BE49-F238E27FC236}">
                <a16:creationId xmlns:a16="http://schemas.microsoft.com/office/drawing/2014/main" id="{3CBB14FD-00F7-E8F2-5E5B-54524D0E25E9}"/>
              </a:ext>
            </a:extLst>
          </p:cNvPr>
          <p:cNvSpPr/>
          <p:nvPr/>
        </p:nvSpPr>
        <p:spPr>
          <a:xfrm>
            <a:off x="727580" y="5583387"/>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247212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289098" y="361141"/>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099" y="3163824"/>
            <a:ext cx="2533442" cy="3529584"/>
          </a:xfrm>
          <a:prstGeom prst="rect">
            <a:avLst/>
          </a:prstGeom>
        </p:spPr>
      </p:pic>
      <p:sp>
        <p:nvSpPr>
          <p:cNvPr id="3" name="Rectangle 2"/>
          <p:cNvSpPr/>
          <p:nvPr/>
        </p:nvSpPr>
        <p:spPr>
          <a:xfrm>
            <a:off x="-2279098" y="704238"/>
            <a:ext cx="7700843" cy="2677656"/>
          </a:xfrm>
          <a:prstGeom prst="rect">
            <a:avLst/>
          </a:prstGeom>
          <a:noFill/>
        </p:spPr>
        <p:txBody>
          <a:bodyPr wrap="square" lIns="91440" tIns="45720" rIns="91440" bIns="45720">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Staff</a:t>
            </a:r>
            <a:endParaRPr lang="en-US" sz="20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a:p>
            <a:pPr algn="ctr"/>
            <a:endParaRPr lang="en-US"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a:p>
            <a:pPr algn="ctr"/>
            <a:endParaRPr lang="en-US" sz="20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a:p>
            <a:pPr marL="342900" indent="-342900" algn="ctr">
              <a:buFont typeface="Arial" panose="020B0604020202020204" pitchFamily="34" charset="0"/>
              <a:buChar char="•"/>
            </a:pPr>
            <a:endParaRPr lang="en-US" sz="20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a:p>
            <a:pPr marL="342900" indent="-342900" algn="ctr">
              <a:buFont typeface="Arial" panose="020B0604020202020204" pitchFamily="34" charset="0"/>
              <a:buChar char="•"/>
            </a:pPr>
            <a:endParaRPr lang="en-US" sz="20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 name="TextBox 4"/>
          <p:cNvSpPr txBox="1"/>
          <p:nvPr/>
        </p:nvSpPr>
        <p:spPr>
          <a:xfrm>
            <a:off x="895927" y="1801091"/>
            <a:ext cx="8063346" cy="3447098"/>
          </a:xfrm>
          <a:prstGeom prst="rect">
            <a:avLst/>
          </a:prstGeom>
          <a:noFill/>
        </p:spPr>
        <p:txBody>
          <a:bodyPr wrap="square" lIns="91440" tIns="45720" rIns="91440" bIns="45720" rtlCol="0" anchor="t">
            <a:spAutoFit/>
          </a:bodyPr>
          <a:lstStyle/>
          <a:p>
            <a:r>
              <a:rPr lang="en-US" sz="2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2500" b="1" dirty="0">
                <a:ln w="9525">
                  <a:solidFill>
                    <a:prstClr val="white"/>
                  </a:solidFill>
                  <a:prstDash val="solid"/>
                </a:ln>
                <a:solidFill>
                  <a:schemeClr val="accent5"/>
                </a:solidFill>
                <a:effectLst>
                  <a:outerShdw blurRad="12700" dist="38100" dir="2700000" algn="tl" rotWithShape="0">
                    <a:srgbClr val="4472C4">
                      <a:lumMod val="60000"/>
                      <a:lumOff val="40000"/>
                    </a:srgbClr>
                  </a:outerShdw>
                </a:effectLst>
              </a:rPr>
              <a:t>  </a:t>
            </a:r>
            <a:r>
              <a:rPr lang="en-US" sz="25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2500" u="sng"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Year 3 AB</a:t>
            </a:r>
          </a:p>
          <a:p>
            <a:pPr marL="342900" indent="-342900">
              <a:buFont typeface="Arial" panose="020B0604020202020204" pitchFamily="34" charset="0"/>
              <a:buChar char="•"/>
            </a:pPr>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Teacher – Miss Baldwin</a:t>
            </a:r>
            <a:endPar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ea typeface="Calibri"/>
              <a:cs typeface="Calibri"/>
            </a:endParaRPr>
          </a:p>
          <a:p>
            <a:pPr marL="342900" indent="-342900">
              <a:buFont typeface="Arial" panose="020B0604020202020204" pitchFamily="34" charset="0"/>
              <a:buChar char="•"/>
            </a:pPr>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TA – Miss Cook</a:t>
            </a:r>
            <a:endPar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cs typeface="Calibri"/>
            </a:endParaRPr>
          </a:p>
          <a:p>
            <a:pPr marL="342900" indent="-342900">
              <a:buFont typeface="Arial" panose="020B0604020202020204" pitchFamily="34" charset="0"/>
              <a:buChar char="•"/>
            </a:pPr>
            <a:endPar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endParaRPr>
          </a:p>
          <a:p>
            <a:pPr marL="342900" indent="-342900">
              <a:buFont typeface="Arial" panose="020B0604020202020204" pitchFamily="34" charset="0"/>
              <a:buChar char="•"/>
            </a:pPr>
            <a:endPar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endParaRPr>
          </a:p>
          <a:p>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    </a:t>
            </a:r>
            <a:r>
              <a:rPr lang="en-US" sz="2500" u="sng"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Year 3 WD</a:t>
            </a:r>
            <a:endParaRPr lang="en-US" sz="2500" u="sng"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cs typeface="Calibri"/>
            </a:endParaRPr>
          </a:p>
          <a:p>
            <a:pPr marL="342900" indent="-342900">
              <a:buFont typeface="Arial" panose="020B0604020202020204" pitchFamily="34" charset="0"/>
              <a:buChar char="•"/>
            </a:pPr>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Teacher – </a:t>
            </a:r>
            <a:r>
              <a:rPr lang="en-US" sz="2500" dirty="0" err="1">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Mr</a:t>
            </a:r>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 Dunt</a:t>
            </a:r>
            <a:endPar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ea typeface="Calibri"/>
              <a:cs typeface="Calibri"/>
            </a:endParaRPr>
          </a:p>
          <a:p>
            <a:pPr marL="342900" indent="-342900">
              <a:buFont typeface="Arial" panose="020B0604020202020204" pitchFamily="34" charset="0"/>
              <a:buChar char="•"/>
            </a:pPr>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TA – </a:t>
            </a:r>
            <a:r>
              <a:rPr lang="en-US" sz="2500" dirty="0" err="1">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Mrs</a:t>
            </a:r>
            <a:r>
              <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rPr>
              <a:t> Jama </a:t>
            </a:r>
            <a:endParaRPr lang="en-US" sz="2500" dirty="0">
              <a:ln w="0"/>
              <a:solidFill>
                <a:schemeClr val="accent1"/>
              </a:solidFill>
              <a:effectLst>
                <a:outerShdw blurRad="38100" dist="25400" dir="5400000" algn="ctr" rotWithShape="0">
                  <a:srgbClr val="6E747A">
                    <a:alpha val="43000"/>
                  </a:srgbClr>
                </a:outerShdw>
              </a:effectLst>
              <a:latin typeface="Comic Sans MS" panose="030F0702030302020204" pitchFamily="66" charset="0"/>
              <a:ea typeface="Calibri"/>
              <a:cs typeface="Calibri"/>
            </a:endParaRPr>
          </a:p>
          <a:p>
            <a:endParaRPr lang="en-GB" dirty="0"/>
          </a:p>
        </p:txBody>
      </p:sp>
      <p:pic>
        <p:nvPicPr>
          <p:cNvPr id="12" name="Picture 11">
            <a:extLst>
              <a:ext uri="{FF2B5EF4-FFF2-40B4-BE49-F238E27FC236}">
                <a16:creationId xmlns:a16="http://schemas.microsoft.com/office/drawing/2014/main" id="{E14533F6-A435-489B-8EB5-04F4119AE08D}"/>
              </a:ext>
            </a:extLst>
          </p:cNvPr>
          <p:cNvPicPr>
            <a:picLocks noChangeAspect="1"/>
          </p:cNvPicPr>
          <p:nvPr/>
        </p:nvPicPr>
        <p:blipFill>
          <a:blip r:embed="rId3"/>
          <a:stretch>
            <a:fillRect/>
          </a:stretch>
        </p:blipFill>
        <p:spPr>
          <a:xfrm>
            <a:off x="5029137" y="1473384"/>
            <a:ext cx="1238313" cy="1647586"/>
          </a:xfrm>
          <a:prstGeom prst="rect">
            <a:avLst/>
          </a:prstGeom>
        </p:spPr>
      </p:pic>
      <p:pic>
        <p:nvPicPr>
          <p:cNvPr id="14" name="Picture 13">
            <a:extLst>
              <a:ext uri="{FF2B5EF4-FFF2-40B4-BE49-F238E27FC236}">
                <a16:creationId xmlns:a16="http://schemas.microsoft.com/office/drawing/2014/main" id="{DC766A62-F69A-4B01-8AE6-6138117E8E8A}"/>
              </a:ext>
            </a:extLst>
          </p:cNvPr>
          <p:cNvPicPr>
            <a:picLocks noChangeAspect="1"/>
          </p:cNvPicPr>
          <p:nvPr/>
        </p:nvPicPr>
        <p:blipFill>
          <a:blip r:embed="rId4"/>
          <a:stretch>
            <a:fillRect/>
          </a:stretch>
        </p:blipFill>
        <p:spPr>
          <a:xfrm>
            <a:off x="5262485" y="3847819"/>
            <a:ext cx="1245803" cy="1592462"/>
          </a:xfrm>
          <a:prstGeom prst="rect">
            <a:avLst/>
          </a:prstGeom>
        </p:spPr>
      </p:pic>
      <p:pic>
        <p:nvPicPr>
          <p:cNvPr id="18" name="Picture 17">
            <a:extLst>
              <a:ext uri="{FF2B5EF4-FFF2-40B4-BE49-F238E27FC236}">
                <a16:creationId xmlns:a16="http://schemas.microsoft.com/office/drawing/2014/main" id="{BCC200B0-0499-41CF-8017-8F30045CB3C2}"/>
              </a:ext>
            </a:extLst>
          </p:cNvPr>
          <p:cNvPicPr>
            <a:picLocks noChangeAspect="1"/>
          </p:cNvPicPr>
          <p:nvPr/>
        </p:nvPicPr>
        <p:blipFill>
          <a:blip r:embed="rId5"/>
          <a:stretch>
            <a:fillRect/>
          </a:stretch>
        </p:blipFill>
        <p:spPr>
          <a:xfrm>
            <a:off x="6517833" y="1473384"/>
            <a:ext cx="1340292" cy="1654969"/>
          </a:xfrm>
          <a:prstGeom prst="rect">
            <a:avLst/>
          </a:prstGeom>
        </p:spPr>
      </p:pic>
      <p:pic>
        <p:nvPicPr>
          <p:cNvPr id="20" name="Picture 19">
            <a:extLst>
              <a:ext uri="{FF2B5EF4-FFF2-40B4-BE49-F238E27FC236}">
                <a16:creationId xmlns:a16="http://schemas.microsoft.com/office/drawing/2014/main" id="{D59B0719-A36D-4D49-92B4-FC3773180E85}"/>
              </a:ext>
            </a:extLst>
          </p:cNvPr>
          <p:cNvPicPr>
            <a:picLocks noChangeAspect="1"/>
          </p:cNvPicPr>
          <p:nvPr/>
        </p:nvPicPr>
        <p:blipFill>
          <a:blip r:embed="rId6"/>
          <a:stretch>
            <a:fillRect/>
          </a:stretch>
        </p:blipFill>
        <p:spPr>
          <a:xfrm>
            <a:off x="6767043" y="3847819"/>
            <a:ext cx="1202256" cy="1592462"/>
          </a:xfrm>
          <a:prstGeom prst="rect">
            <a:avLst/>
          </a:prstGeom>
        </p:spPr>
      </p:pic>
    </p:spTree>
    <p:extLst>
      <p:ext uri="{BB962C8B-B14F-4D97-AF65-F5344CB8AC3E}">
        <p14:creationId xmlns:p14="http://schemas.microsoft.com/office/powerpoint/2010/main" val="2050059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53325" y="4285256"/>
            <a:ext cx="1541405" cy="2077472"/>
          </a:xfrm>
          <a:prstGeom prst="rect">
            <a:avLst/>
          </a:prstGeom>
        </p:spPr>
      </p:pic>
      <p:sp>
        <p:nvSpPr>
          <p:cNvPr id="3" name="Rectangle 2"/>
          <p:cNvSpPr/>
          <p:nvPr/>
        </p:nvSpPr>
        <p:spPr>
          <a:xfrm>
            <a:off x="952821" y="644759"/>
            <a:ext cx="1654427" cy="784830"/>
          </a:xfrm>
          <a:prstGeom prst="rect">
            <a:avLst/>
          </a:prstGeom>
          <a:noFill/>
        </p:spPr>
        <p:txBody>
          <a:bodyPr wrap="none" lIns="91440" tIns="45720" rIns="91440" bIns="45720">
            <a:spAutoFit/>
          </a:bodyPr>
          <a:lstStyle/>
          <a:p>
            <a:pPr algn="ctr"/>
            <a:r>
              <a:rPr lang="en-US" sz="45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Topics</a:t>
            </a:r>
          </a:p>
        </p:txBody>
      </p:sp>
      <p:sp>
        <p:nvSpPr>
          <p:cNvPr id="5" name="TextBox 4"/>
          <p:cNvSpPr txBox="1"/>
          <p:nvPr/>
        </p:nvSpPr>
        <p:spPr>
          <a:xfrm>
            <a:off x="737198" y="1429589"/>
            <a:ext cx="10656643" cy="5509200"/>
          </a:xfrm>
          <a:prstGeom prst="rect">
            <a:avLst/>
          </a:prstGeom>
          <a:noFill/>
        </p:spPr>
        <p:txBody>
          <a:bodyPr wrap="square" lIns="91440" tIns="45720" rIns="91440" bIns="45720" rtlCol="0" anchor="t">
            <a:spAutoFit/>
          </a:bodyPr>
          <a:lstStyle/>
          <a:p>
            <a:r>
              <a:rPr lang="en-GB" sz="2400" u="sng" dirty="0">
                <a:solidFill>
                  <a:schemeClr val="accent1"/>
                </a:solidFill>
                <a:latin typeface="Comic Sans MS" panose="030F0702030302020204" pitchFamily="66" charset="0"/>
                <a:ea typeface="Calibri"/>
                <a:cs typeface="Calibri"/>
              </a:rPr>
              <a:t>EPIC Planning to lead the focus – </a:t>
            </a:r>
            <a:r>
              <a:rPr lang="en-GB" sz="2400" u="sng" dirty="0" err="1">
                <a:solidFill>
                  <a:schemeClr val="accent1"/>
                </a:solidFill>
                <a:latin typeface="Comic Sans MS" panose="030F0702030302020204" pitchFamily="66" charset="0"/>
                <a:ea typeface="Calibri"/>
                <a:cs typeface="Calibri"/>
              </a:rPr>
              <a:t>Cynefin</a:t>
            </a:r>
            <a:r>
              <a:rPr lang="en-GB" sz="2400" u="sng" dirty="0">
                <a:solidFill>
                  <a:schemeClr val="accent1"/>
                </a:solidFill>
                <a:latin typeface="Comic Sans MS" panose="030F0702030302020204" pitchFamily="66" charset="0"/>
                <a:ea typeface="Calibri"/>
                <a:cs typeface="Calibri"/>
              </a:rPr>
              <a:t> </a:t>
            </a:r>
          </a:p>
          <a:p>
            <a:endParaRPr lang="en-US" sz="2400" u="sng" dirty="0">
              <a:solidFill>
                <a:schemeClr val="accent1"/>
              </a:solidFill>
              <a:latin typeface="Comic Sans MS" panose="030F0702030302020204" pitchFamily="66" charset="0"/>
            </a:endParaRPr>
          </a:p>
          <a:p>
            <a:r>
              <a:rPr lang="en-GB" sz="2400" dirty="0">
                <a:solidFill>
                  <a:schemeClr val="accent1"/>
                </a:solidFill>
                <a:latin typeface="Comic Sans MS" panose="030F0702030302020204" pitchFamily="66" charset="0"/>
                <a:ea typeface="+mn-lt"/>
                <a:cs typeface="+mn-lt"/>
              </a:rPr>
              <a:t>•Autumn Term: A Step Through Time (Humanities)</a:t>
            </a:r>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ea typeface="+mn-lt"/>
                <a:cs typeface="+mn-lt"/>
              </a:rPr>
              <a:t>•Spring Term: Food glorious food! (Science and Technology)</a:t>
            </a:r>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ea typeface="+mn-lt"/>
                <a:cs typeface="+mn-lt"/>
              </a:rPr>
              <a:t>•Summer Term: Wonderful Wetlands (Health and Wellbeing/ Science and Technology)</a:t>
            </a:r>
            <a:endParaRPr lang="en-GB" sz="2400" dirty="0">
              <a:solidFill>
                <a:schemeClr val="accent1"/>
              </a:solidFill>
              <a:latin typeface="Comic Sans MS" panose="030F0702030302020204" pitchFamily="66" charset="0"/>
              <a:ea typeface="Calibri"/>
              <a:cs typeface="Calibri"/>
            </a:endParaRPr>
          </a:p>
          <a:p>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ea typeface="Calibri"/>
                <a:cs typeface="Calibri"/>
              </a:rPr>
              <a:t>Each term there will be a range of trips and in school experiences to enhance their learning. </a:t>
            </a:r>
          </a:p>
          <a:p>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ea typeface="Calibri"/>
                <a:cs typeface="Calibri"/>
              </a:rPr>
              <a:t>Our first will be an immersion day next Friday and then soon a </a:t>
            </a:r>
          </a:p>
          <a:p>
            <a:r>
              <a:rPr lang="en-GB" sz="2400" dirty="0">
                <a:solidFill>
                  <a:schemeClr val="accent1"/>
                </a:solidFill>
                <a:latin typeface="Comic Sans MS" panose="030F0702030302020204" pitchFamily="66" charset="0"/>
                <a:ea typeface="Calibri"/>
                <a:cs typeface="Calibri"/>
              </a:rPr>
              <a:t>trip to the copper works and hopefully a chance to go on the </a:t>
            </a:r>
          </a:p>
          <a:p>
            <a:r>
              <a:rPr lang="en-GB" sz="2400" dirty="0">
                <a:solidFill>
                  <a:schemeClr val="accent1"/>
                </a:solidFill>
                <a:latin typeface="Comic Sans MS" panose="030F0702030302020204" pitchFamily="66" charset="0"/>
                <a:ea typeface="Calibri"/>
                <a:cs typeface="Calibri"/>
              </a:rPr>
              <a:t>copper jack boat. </a:t>
            </a:r>
            <a:endParaRPr lang="en-GB" sz="2000" dirty="0">
              <a:solidFill>
                <a:schemeClr val="accent1"/>
              </a:solidFill>
              <a:ea typeface="Calibri"/>
              <a:cs typeface="Calibri"/>
            </a:endParaRPr>
          </a:p>
          <a:p>
            <a:pPr marL="571500" indent="-571500">
              <a:buFont typeface="Arial" panose="020B0604020202020204" pitchFamily="34" charset="0"/>
              <a:buChar char="•"/>
            </a:pPr>
            <a:endParaRPr lang="en-GB" sz="4000" dirty="0">
              <a:solidFill>
                <a:srgbClr val="00B0F0"/>
              </a:solidFill>
            </a:endParaRPr>
          </a:p>
        </p:txBody>
      </p:sp>
    </p:spTree>
    <p:extLst>
      <p:ext uri="{BB962C8B-B14F-4D97-AF65-F5344CB8AC3E}">
        <p14:creationId xmlns:p14="http://schemas.microsoft.com/office/powerpoint/2010/main" val="1974579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53325" y="4285256"/>
            <a:ext cx="1541405" cy="2077472"/>
          </a:xfrm>
          <a:prstGeom prst="rect">
            <a:avLst/>
          </a:prstGeom>
        </p:spPr>
      </p:pic>
      <p:sp>
        <p:nvSpPr>
          <p:cNvPr id="3" name="Rectangle 2"/>
          <p:cNvSpPr/>
          <p:nvPr/>
        </p:nvSpPr>
        <p:spPr>
          <a:xfrm>
            <a:off x="952821" y="644759"/>
            <a:ext cx="1654427" cy="784830"/>
          </a:xfrm>
          <a:prstGeom prst="rect">
            <a:avLst/>
          </a:prstGeom>
          <a:noFill/>
        </p:spPr>
        <p:txBody>
          <a:bodyPr wrap="none" lIns="91440" tIns="45720" rIns="91440" bIns="45720">
            <a:spAutoFit/>
          </a:bodyPr>
          <a:lstStyle/>
          <a:p>
            <a:pPr algn="ctr"/>
            <a:r>
              <a:rPr lang="en-US" sz="45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Topics</a:t>
            </a:r>
          </a:p>
        </p:txBody>
      </p:sp>
      <p:pic>
        <p:nvPicPr>
          <p:cNvPr id="7" name="Picture 6">
            <a:extLst>
              <a:ext uri="{FF2B5EF4-FFF2-40B4-BE49-F238E27FC236}">
                <a16:creationId xmlns:a16="http://schemas.microsoft.com/office/drawing/2014/main" id="{890A6353-79A5-4A3C-8CEE-95494A332FC3}"/>
              </a:ext>
            </a:extLst>
          </p:cNvPr>
          <p:cNvPicPr>
            <a:picLocks noChangeAspect="1"/>
          </p:cNvPicPr>
          <p:nvPr/>
        </p:nvPicPr>
        <p:blipFill rotWithShape="1">
          <a:blip r:embed="rId3"/>
          <a:srcRect t="6577"/>
          <a:stretch/>
        </p:blipFill>
        <p:spPr>
          <a:xfrm>
            <a:off x="621436" y="1721448"/>
            <a:ext cx="9792071" cy="3761077"/>
          </a:xfrm>
          <a:prstGeom prst="rect">
            <a:avLst/>
          </a:prstGeom>
        </p:spPr>
      </p:pic>
    </p:spTree>
    <p:extLst>
      <p:ext uri="{BB962C8B-B14F-4D97-AF65-F5344CB8AC3E}">
        <p14:creationId xmlns:p14="http://schemas.microsoft.com/office/powerpoint/2010/main" val="33565977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2400" u="sng" kern="1200" dirty="0">
                <a:solidFill>
                  <a:schemeClr val="accent1"/>
                </a:solidFill>
                <a:latin typeface="Comic Sans MS" panose="030F0702030302020204" pitchFamily="66" charset="0"/>
              </a:rPr>
              <a:t>Literacy </a:t>
            </a:r>
            <a:r>
              <a:rPr lang="en-GB" sz="2400" u="sng" dirty="0">
                <a:solidFill>
                  <a:schemeClr val="accent1"/>
                </a:solidFill>
                <a:latin typeface="Comic Sans MS" panose="030F0702030302020204" pitchFamily="66" charset="0"/>
              </a:rPr>
              <a:t>writing opportunities</a:t>
            </a:r>
            <a:r>
              <a:rPr lang="en-GB" sz="2400" u="sng" kern="1200" dirty="0">
                <a:solidFill>
                  <a:schemeClr val="accent1"/>
                </a:solidFill>
                <a:latin typeface="Comic Sans MS" panose="030F0702030302020204" pitchFamily="66" charset="0"/>
              </a:rPr>
              <a:t>.</a:t>
            </a:r>
            <a:endParaRPr lang="en-GB" sz="2400" u="sng" kern="12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ea typeface="Calibri"/>
                <a:cs typeface="Calibri"/>
              </a:rPr>
              <a:t>Recount writing</a:t>
            </a:r>
            <a:endParaRPr lang="en-GB" sz="16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cs typeface="Calibri"/>
              </a:rPr>
              <a:t>Instruction writing</a:t>
            </a:r>
            <a:endParaRPr lang="en-GB" sz="1600" dirty="0">
              <a:solidFill>
                <a:schemeClr val="accent1"/>
              </a:solidFill>
              <a:latin typeface="Comic Sans MS" panose="030F0702030302020204" pitchFamily="66" charset="0"/>
              <a:ea typeface="Calibri"/>
              <a:cs typeface="Calibri"/>
            </a:endParaRPr>
          </a:p>
          <a:p>
            <a:pPr algn="l" rtl="0"/>
            <a:r>
              <a:rPr lang="en-GB" sz="2400" kern="1200" dirty="0">
                <a:solidFill>
                  <a:schemeClr val="accent1"/>
                </a:solidFill>
                <a:latin typeface="Comic Sans MS" panose="030F0702030302020204" pitchFamily="66" charset="0"/>
              </a:rPr>
              <a:t>Discussion writing</a:t>
            </a:r>
            <a:endParaRPr lang="en-GB" sz="2400" kern="1200" dirty="0">
              <a:solidFill>
                <a:schemeClr val="accent1"/>
              </a:solidFill>
              <a:latin typeface="Comic Sans MS" panose="030F0702030302020204" pitchFamily="66" charset="0"/>
              <a:ea typeface="Calibri"/>
              <a:cs typeface="Calibri"/>
            </a:endParaRPr>
          </a:p>
          <a:p>
            <a:pPr algn="l" rtl="0"/>
            <a:r>
              <a:rPr lang="en-GB" sz="2400" kern="1200" dirty="0">
                <a:solidFill>
                  <a:schemeClr val="accent1"/>
                </a:solidFill>
                <a:latin typeface="Comic Sans MS" panose="030F0702030302020204" pitchFamily="66" charset="0"/>
              </a:rPr>
              <a:t>Poetry</a:t>
            </a:r>
            <a:endParaRPr lang="en-GB" sz="2400" kern="1200" dirty="0">
              <a:solidFill>
                <a:schemeClr val="accent1"/>
              </a:solidFill>
              <a:latin typeface="Comic Sans MS" panose="030F0702030302020204" pitchFamily="66" charset="0"/>
              <a:ea typeface="Calibri"/>
              <a:cs typeface="Calibri"/>
            </a:endParaRPr>
          </a:p>
          <a:p>
            <a:pPr algn="l" rtl="0"/>
            <a:r>
              <a:rPr lang="en-GB" sz="2400" kern="1200" dirty="0">
                <a:solidFill>
                  <a:schemeClr val="accent1"/>
                </a:solidFill>
                <a:latin typeface="Comic Sans MS" panose="030F0702030302020204" pitchFamily="66" charset="0"/>
              </a:rPr>
              <a:t>Persuasive text</a:t>
            </a:r>
            <a:endParaRPr lang="en-GB" sz="2400" dirty="0">
              <a:solidFill>
                <a:schemeClr val="accent1"/>
              </a:solidFill>
              <a:latin typeface="Comic Sans MS" panose="030F0702030302020204" pitchFamily="66" charset="0"/>
            </a:endParaRPr>
          </a:p>
        </p:txBody>
      </p:sp>
      <p:sp>
        <p:nvSpPr>
          <p:cNvPr id="3" name="Rectangle 2"/>
          <p:cNvSpPr/>
          <p:nvPr/>
        </p:nvSpPr>
        <p:spPr>
          <a:xfrm>
            <a:off x="830089" y="684040"/>
            <a:ext cx="5138907" cy="1323439"/>
          </a:xfrm>
          <a:prstGeom prst="rect">
            <a:avLst/>
          </a:prstGeom>
          <a:noFill/>
        </p:spPr>
        <p:txBody>
          <a:bodyPr wrap="none" lIns="91440" tIns="45720" rIns="91440" bIns="45720">
            <a:spAutoFit/>
          </a:bodyPr>
          <a:lstStyle/>
          <a:p>
            <a:r>
              <a:rPr lang="en-US" sz="40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Language, Literacy and </a:t>
            </a:r>
          </a:p>
          <a:p>
            <a:r>
              <a:rPr lang="en-US" sz="40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Communication</a:t>
            </a:r>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6416" r="89934"/>
                    </a14:imgEffect>
                  </a14:imgLayer>
                </a14:imgProps>
              </a:ext>
            </a:extLst>
          </a:blip>
          <a:srcRect l="5767" t="24956"/>
          <a:stretch/>
        </p:blipFill>
        <p:spPr>
          <a:xfrm>
            <a:off x="9663814" y="4527611"/>
            <a:ext cx="3151502" cy="3554569"/>
          </a:xfrm>
          <a:prstGeom prst="rect">
            <a:avLst/>
          </a:prstGeom>
        </p:spPr>
      </p:pic>
      <p:sp>
        <p:nvSpPr>
          <p:cNvPr id="7" name="TextBox 6">
            <a:extLst>
              <a:ext uri="{FF2B5EF4-FFF2-40B4-BE49-F238E27FC236}">
                <a16:creationId xmlns:a16="http://schemas.microsoft.com/office/drawing/2014/main" id="{0F00B93B-A33A-9BF6-23A5-F23C96CB04A5}"/>
              </a:ext>
            </a:extLst>
          </p:cNvPr>
          <p:cNvSpPr txBox="1"/>
          <p:nvPr/>
        </p:nvSpPr>
        <p:spPr>
          <a:xfrm>
            <a:off x="6070101" y="775786"/>
            <a:ext cx="3632547"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sz="2800" u="sng" kern="1200" dirty="0">
                <a:solidFill>
                  <a:schemeClr val="accent1"/>
                </a:solidFill>
                <a:latin typeface="Comic Sans MS" panose="030F0702030302020204" pitchFamily="66" charset="0"/>
              </a:rPr>
              <a:t>Cymraeg</a:t>
            </a:r>
            <a:endParaRPr lang="en-GB" sz="2800" u="sng" kern="1200" dirty="0">
              <a:solidFill>
                <a:schemeClr val="accent1"/>
              </a:solidFill>
              <a:latin typeface="Comic Sans MS" panose="030F0702030302020204" pitchFamily="66" charset="0"/>
              <a:ea typeface="Calibri"/>
              <a:cs typeface="Calibri"/>
            </a:endParaRPr>
          </a:p>
          <a:p>
            <a:r>
              <a:rPr lang="en-GB" sz="2800" dirty="0">
                <a:solidFill>
                  <a:schemeClr val="accent1"/>
                </a:solidFill>
                <a:latin typeface="Comic Sans MS" panose="030F0702030302020204" pitchFamily="66" charset="0"/>
              </a:rPr>
              <a:t>First person sentence patterns – </a:t>
            </a:r>
            <a:r>
              <a:rPr lang="en-GB" sz="2000" dirty="0" err="1">
                <a:solidFill>
                  <a:schemeClr val="accent1"/>
                </a:solidFill>
                <a:latin typeface="Comic Sans MS" panose="030F0702030302020204" pitchFamily="66" charset="0"/>
              </a:rPr>
              <a:t>Dyma</a:t>
            </a:r>
            <a:r>
              <a:rPr lang="en-GB" sz="2000" dirty="0">
                <a:solidFill>
                  <a:schemeClr val="accent1"/>
                </a:solidFill>
                <a:latin typeface="Comic Sans MS" panose="030F0702030302020204" pitchFamily="66" charset="0"/>
              </a:rPr>
              <a:t> fi!</a:t>
            </a:r>
          </a:p>
          <a:p>
            <a:r>
              <a:rPr lang="en-GB" sz="2800" kern="1200" dirty="0">
                <a:solidFill>
                  <a:schemeClr val="accent1"/>
                </a:solidFill>
                <a:latin typeface="Comic Sans MS" panose="030F0702030302020204" pitchFamily="66" charset="0"/>
              </a:rPr>
              <a:t>The weather</a:t>
            </a:r>
            <a:r>
              <a:rPr lang="en-GB" sz="2800" dirty="0">
                <a:solidFill>
                  <a:schemeClr val="accent1"/>
                </a:solidFill>
                <a:latin typeface="Comic Sans MS" panose="030F0702030302020204" pitchFamily="66" charset="0"/>
              </a:rPr>
              <a:t> – </a:t>
            </a:r>
            <a:r>
              <a:rPr lang="en-GB" dirty="0">
                <a:solidFill>
                  <a:schemeClr val="accent1"/>
                </a:solidFill>
                <a:latin typeface="Comic Sans MS" panose="030F0702030302020204" pitchFamily="66" charset="0"/>
              </a:rPr>
              <a:t>past and present tense</a:t>
            </a:r>
            <a:endParaRPr lang="en-GB" kern="1200" dirty="0">
              <a:solidFill>
                <a:schemeClr val="accent1"/>
              </a:solidFill>
              <a:latin typeface="Comic Sans MS" panose="030F0702030302020204" pitchFamily="66" charset="0"/>
              <a:ea typeface="Calibri"/>
              <a:cs typeface="Calibri"/>
            </a:endParaRPr>
          </a:p>
          <a:p>
            <a:r>
              <a:rPr lang="en-GB" sz="2800" dirty="0">
                <a:solidFill>
                  <a:schemeClr val="accent1"/>
                </a:solidFill>
                <a:latin typeface="Comic Sans MS" panose="030F0702030302020204" pitchFamily="66" charset="0"/>
              </a:rPr>
              <a:t>Food -</a:t>
            </a:r>
            <a:r>
              <a:rPr lang="en-GB" dirty="0">
                <a:solidFill>
                  <a:schemeClr val="accent1"/>
                </a:solidFill>
                <a:latin typeface="Comic Sans MS" panose="030F0702030302020204" pitchFamily="66" charset="0"/>
              </a:rPr>
              <a:t>Likes</a:t>
            </a:r>
            <a:r>
              <a:rPr lang="en-GB" kern="1200" dirty="0">
                <a:solidFill>
                  <a:schemeClr val="accent1"/>
                </a:solidFill>
                <a:latin typeface="Comic Sans MS" panose="030F0702030302020204" pitchFamily="66" charset="0"/>
              </a:rPr>
              <a:t> and dislikes</a:t>
            </a:r>
            <a:endParaRPr lang="en-GB" kern="1200" dirty="0">
              <a:solidFill>
                <a:schemeClr val="accent1"/>
              </a:solidFill>
              <a:latin typeface="Comic Sans MS" panose="030F0702030302020204" pitchFamily="66" charset="0"/>
              <a:ea typeface="Calibri"/>
              <a:cs typeface="Calibri"/>
            </a:endParaRPr>
          </a:p>
          <a:p>
            <a:r>
              <a:rPr lang="en-GB" sz="2800" kern="1200" dirty="0">
                <a:solidFill>
                  <a:schemeClr val="accent1"/>
                </a:solidFill>
                <a:latin typeface="Comic Sans MS" panose="030F0702030302020204" pitchFamily="66" charset="0"/>
                <a:cs typeface="Calibri"/>
              </a:rPr>
              <a:t>Reading</a:t>
            </a:r>
            <a:r>
              <a:rPr lang="en-GB" sz="2800" dirty="0">
                <a:solidFill>
                  <a:schemeClr val="accent1"/>
                </a:solidFill>
                <a:latin typeface="Comic Sans MS" panose="030F0702030302020204" pitchFamily="66" charset="0"/>
                <a:cs typeface="Calibri"/>
              </a:rPr>
              <a:t> – </a:t>
            </a:r>
            <a:r>
              <a:rPr lang="en-GB" dirty="0">
                <a:solidFill>
                  <a:schemeClr val="accent1"/>
                </a:solidFill>
                <a:latin typeface="Comic Sans MS" panose="030F0702030302020204" pitchFamily="66" charset="0"/>
                <a:cs typeface="Calibri"/>
              </a:rPr>
              <a:t>group and class shared reading</a:t>
            </a:r>
            <a:endParaRPr lang="en-GB" kern="1200" dirty="0">
              <a:solidFill>
                <a:schemeClr val="accent1"/>
              </a:solidFill>
              <a:latin typeface="Comic Sans MS" panose="030F0702030302020204" pitchFamily="66" charset="0"/>
              <a:ea typeface="Calibri"/>
              <a:cs typeface="Calibri"/>
            </a:endParaRPr>
          </a:p>
          <a:p>
            <a:r>
              <a:rPr lang="en-GB" sz="2800" kern="1200" dirty="0">
                <a:solidFill>
                  <a:schemeClr val="accent1"/>
                </a:solidFill>
                <a:latin typeface="Comic Sans MS" panose="030F0702030302020204" pitchFamily="66" charset="0"/>
                <a:cs typeface="Calibri"/>
              </a:rPr>
              <a:t>Conversations</a:t>
            </a:r>
            <a:r>
              <a:rPr lang="en-GB" sz="2800" dirty="0">
                <a:solidFill>
                  <a:schemeClr val="accent1"/>
                </a:solidFill>
                <a:latin typeface="Comic Sans MS" panose="030F0702030302020204" pitchFamily="66" charset="0"/>
                <a:cs typeface="Calibri"/>
              </a:rPr>
              <a:t> – </a:t>
            </a:r>
            <a:r>
              <a:rPr lang="en-GB" dirty="0" err="1">
                <a:solidFill>
                  <a:schemeClr val="accent1"/>
                </a:solidFill>
                <a:latin typeface="Comic Sans MS" panose="030F0702030302020204" pitchFamily="66" charset="0"/>
                <a:cs typeface="Calibri"/>
              </a:rPr>
              <a:t>siarad</a:t>
            </a:r>
            <a:r>
              <a:rPr lang="en-GB" dirty="0">
                <a:solidFill>
                  <a:schemeClr val="accent1"/>
                </a:solidFill>
                <a:latin typeface="Comic Sans MS" panose="030F0702030302020204" pitchFamily="66" charset="0"/>
                <a:cs typeface="Calibri"/>
              </a:rPr>
              <a:t>, </a:t>
            </a:r>
            <a:r>
              <a:rPr lang="en-GB" dirty="0" err="1">
                <a:solidFill>
                  <a:schemeClr val="accent1"/>
                </a:solidFill>
                <a:latin typeface="Comic Sans MS" panose="030F0702030302020204" pitchFamily="66" charset="0"/>
                <a:cs typeface="Calibri"/>
              </a:rPr>
              <a:t>siarad</a:t>
            </a:r>
            <a:r>
              <a:rPr lang="en-GB" dirty="0">
                <a:solidFill>
                  <a:schemeClr val="accent1"/>
                </a:solidFill>
                <a:latin typeface="Comic Sans MS" panose="030F0702030302020204" pitchFamily="66" charset="0"/>
                <a:cs typeface="Calibri"/>
              </a:rPr>
              <a:t>, </a:t>
            </a:r>
            <a:r>
              <a:rPr lang="en-GB" dirty="0" err="1">
                <a:solidFill>
                  <a:schemeClr val="accent1"/>
                </a:solidFill>
                <a:latin typeface="Comic Sans MS" panose="030F0702030302020204" pitchFamily="66" charset="0"/>
                <a:cs typeface="Calibri"/>
              </a:rPr>
              <a:t>siarad</a:t>
            </a:r>
            <a:r>
              <a:rPr lang="en-GB" dirty="0">
                <a:solidFill>
                  <a:schemeClr val="accent1"/>
                </a:solidFill>
                <a:latin typeface="Comic Sans MS" panose="030F0702030302020204" pitchFamily="66" charset="0"/>
                <a:cs typeface="Calibri"/>
              </a:rPr>
              <a:t>! Past and present tense. </a:t>
            </a:r>
            <a:endParaRPr lang="en-US" dirty="0">
              <a:solidFill>
                <a:schemeClr val="accent1"/>
              </a:solidFill>
              <a:latin typeface="Comic Sans MS" panose="030F0702030302020204" pitchFamily="66" charset="0"/>
            </a:endParaRPr>
          </a:p>
        </p:txBody>
      </p:sp>
      <p:sp>
        <p:nvSpPr>
          <p:cNvPr id="8" name="TextBox 7">
            <a:extLst>
              <a:ext uri="{FF2B5EF4-FFF2-40B4-BE49-F238E27FC236}">
                <a16:creationId xmlns:a16="http://schemas.microsoft.com/office/drawing/2014/main" id="{3C21C520-D052-5DE4-6CD5-4A173F82F004}"/>
              </a:ext>
            </a:extLst>
          </p:cNvPr>
          <p:cNvSpPr txBox="1"/>
          <p:nvPr/>
        </p:nvSpPr>
        <p:spPr>
          <a:xfrm>
            <a:off x="798534" y="5401849"/>
            <a:ext cx="8110602" cy="646331"/>
          </a:xfrm>
          <a:prstGeom prst="rect">
            <a:avLst/>
          </a:prstGeom>
          <a:noFill/>
          <a:ln>
            <a:solidFill>
              <a:srgbClr val="4472C4"/>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accent1"/>
                </a:solidFill>
                <a:ea typeface="Calibri"/>
                <a:cs typeface="Calibri"/>
              </a:rPr>
              <a:t>Although language runs through everything we do, we also teach language including Welsh in focus groups.</a:t>
            </a:r>
            <a:endParaRPr lang="en-US">
              <a:solidFill>
                <a:schemeClr val="accent1"/>
              </a:solidFill>
            </a:endParaRPr>
          </a:p>
        </p:txBody>
      </p:sp>
      <p:sp>
        <p:nvSpPr>
          <p:cNvPr id="9" name="Star: 5 Points 8">
            <a:extLst>
              <a:ext uri="{FF2B5EF4-FFF2-40B4-BE49-F238E27FC236}">
                <a16:creationId xmlns:a16="http://schemas.microsoft.com/office/drawing/2014/main" id="{29B8E6AB-801D-46DE-8748-102153409814}"/>
              </a:ext>
            </a:extLst>
          </p:cNvPr>
          <p:cNvSpPr/>
          <p:nvPr/>
        </p:nvSpPr>
        <p:spPr>
          <a:xfrm>
            <a:off x="684448" y="4979538"/>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1309507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67772" y="354776"/>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802380" y="762946"/>
            <a:ext cx="4583819" cy="707886"/>
          </a:xfrm>
          <a:prstGeom prst="rect">
            <a:avLst/>
          </a:prstGeom>
          <a:noFill/>
        </p:spPr>
        <p:txBody>
          <a:bodyPr wrap="none" lIns="91440" tIns="45720" rIns="91440" bIns="45720" anchor="t">
            <a:spAutoFit/>
          </a:bodyPr>
          <a:lstStyle/>
          <a:p>
            <a:r>
              <a:rPr lang="en-US" sz="40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Reading</a:t>
            </a:r>
            <a:r>
              <a:rPr lang="en-US" sz="40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and phonics</a:t>
            </a:r>
            <a:endParaRPr lang="en-US" sz="40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6416" r="89934"/>
                    </a14:imgEffect>
                  </a14:imgLayer>
                </a14:imgProps>
              </a:ext>
            </a:extLst>
          </a:blip>
          <a:srcRect l="5767" t="24956"/>
          <a:stretch/>
        </p:blipFill>
        <p:spPr>
          <a:xfrm>
            <a:off x="9157098" y="3962235"/>
            <a:ext cx="3658218" cy="4119946"/>
          </a:xfrm>
          <a:prstGeom prst="rect">
            <a:avLst/>
          </a:prstGeom>
        </p:spPr>
      </p:pic>
      <p:sp>
        <p:nvSpPr>
          <p:cNvPr id="6" name="TextBox 5"/>
          <p:cNvSpPr txBox="1"/>
          <p:nvPr/>
        </p:nvSpPr>
        <p:spPr>
          <a:xfrm>
            <a:off x="793661" y="1720556"/>
            <a:ext cx="8547681" cy="2557367"/>
          </a:xfrm>
          <a:prstGeom prst="rect">
            <a:avLst/>
          </a:prstGeom>
          <a:noFill/>
        </p:spPr>
        <p:txBody>
          <a:bodyPr wrap="square" lIns="91440" tIns="45720" rIns="91440" bIns="45720" rtlCol="0" anchor="t">
            <a:spAutoFit/>
          </a:bodyPr>
          <a:lstStyle/>
          <a:p>
            <a:pPr>
              <a:lnSpc>
                <a:spcPct val="80000"/>
              </a:lnSpc>
            </a:pPr>
            <a:r>
              <a:rPr lang="en-GB" sz="2000" dirty="0">
                <a:solidFill>
                  <a:schemeClr val="accent1"/>
                </a:solidFill>
                <a:latin typeface="Comic Sans MS"/>
              </a:rPr>
              <a:t>In year 3 we read with the children in a variety of ways:</a:t>
            </a:r>
            <a:endParaRPr lang="en-GB" sz="2000" dirty="0">
              <a:solidFill>
                <a:schemeClr val="accent1"/>
              </a:solidFill>
              <a:latin typeface="Comic Sans MS" panose="030F0702030302020204" pitchFamily="66" charset="0"/>
            </a:endParaRPr>
          </a:p>
          <a:p>
            <a:pPr>
              <a:lnSpc>
                <a:spcPct val="80000"/>
              </a:lnSpc>
            </a:pPr>
            <a:endParaRPr lang="en-GB" sz="2000" dirty="0">
              <a:solidFill>
                <a:schemeClr val="accent1"/>
              </a:solidFill>
              <a:latin typeface="Comic Sans MS"/>
            </a:endParaRPr>
          </a:p>
          <a:p>
            <a:pPr marL="342900" indent="-342900">
              <a:lnSpc>
                <a:spcPct val="80000"/>
              </a:lnSpc>
              <a:buFont typeface="Arial"/>
              <a:buChar char="•"/>
            </a:pPr>
            <a:r>
              <a:rPr lang="en-GB" sz="2000" dirty="0">
                <a:solidFill>
                  <a:schemeClr val="accent1"/>
                </a:solidFill>
                <a:latin typeface="Comic Sans MS"/>
              </a:rPr>
              <a:t>Individual reading – The children's reading journal and book should be returned to school each day. Please can you use the reading record to let us know how they are getting on.</a:t>
            </a:r>
          </a:p>
          <a:p>
            <a:pPr>
              <a:lnSpc>
                <a:spcPct val="80000"/>
              </a:lnSpc>
            </a:pPr>
            <a:endParaRPr lang="en-GB" sz="2000" dirty="0">
              <a:solidFill>
                <a:schemeClr val="accent1"/>
              </a:solidFill>
              <a:latin typeface="Comic Sans MS"/>
              <a:ea typeface="Calibri"/>
              <a:cs typeface="Calibri"/>
            </a:endParaRPr>
          </a:p>
          <a:p>
            <a:pPr marL="342900" indent="-342900">
              <a:lnSpc>
                <a:spcPct val="80000"/>
              </a:lnSpc>
              <a:buFont typeface="Arial"/>
              <a:buChar char="•"/>
            </a:pPr>
            <a:r>
              <a:rPr lang="en-GB" sz="2000" dirty="0">
                <a:solidFill>
                  <a:schemeClr val="accent1"/>
                </a:solidFill>
                <a:latin typeface="Comic Sans MS"/>
                <a:ea typeface="Calibri"/>
                <a:cs typeface="Calibri"/>
              </a:rPr>
              <a:t>Group reading: reading with a shared text based on focus sounds in phonics groups.</a:t>
            </a:r>
          </a:p>
          <a:p>
            <a:pPr marL="342900" indent="-342900">
              <a:lnSpc>
                <a:spcPct val="80000"/>
              </a:lnSpc>
              <a:buFont typeface="Arial"/>
              <a:buChar char="•"/>
            </a:pPr>
            <a:endParaRPr lang="en-GB" sz="2000" dirty="0">
              <a:solidFill>
                <a:schemeClr val="accent1"/>
              </a:solidFill>
              <a:latin typeface="Comic Sans MS"/>
              <a:ea typeface="Calibri"/>
              <a:cs typeface="Calibri"/>
            </a:endParaRPr>
          </a:p>
          <a:p>
            <a:pPr marL="342900" indent="-342900">
              <a:lnSpc>
                <a:spcPct val="80000"/>
              </a:lnSpc>
              <a:buFont typeface="Arial"/>
              <a:buChar char="•"/>
            </a:pPr>
            <a:r>
              <a:rPr lang="en-GB" sz="2000" dirty="0">
                <a:solidFill>
                  <a:schemeClr val="accent1"/>
                </a:solidFill>
                <a:latin typeface="Comic Sans MS"/>
                <a:ea typeface="Calibri"/>
                <a:cs typeface="Calibri"/>
              </a:rPr>
              <a:t>Class novels</a:t>
            </a:r>
          </a:p>
        </p:txBody>
      </p:sp>
      <p:sp>
        <p:nvSpPr>
          <p:cNvPr id="2" name="TextBox 1">
            <a:extLst>
              <a:ext uri="{FF2B5EF4-FFF2-40B4-BE49-F238E27FC236}">
                <a16:creationId xmlns:a16="http://schemas.microsoft.com/office/drawing/2014/main" id="{BE9CCF40-55D8-6072-E9FF-24A821D5892B}"/>
              </a:ext>
            </a:extLst>
          </p:cNvPr>
          <p:cNvSpPr txBox="1"/>
          <p:nvPr/>
        </p:nvSpPr>
        <p:spPr>
          <a:xfrm>
            <a:off x="802380" y="4156062"/>
            <a:ext cx="744984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accent1"/>
                </a:solidFill>
                <a:latin typeface="Comic Sans MS"/>
                <a:ea typeface="Calibri"/>
                <a:cs typeface="Calibri"/>
              </a:rPr>
              <a:t>This year we are continuing the new phonics programme. The children will take part in a short phonics session every day and group reading sessions. </a:t>
            </a:r>
          </a:p>
          <a:p>
            <a:endParaRPr lang="en-GB" sz="2000" dirty="0">
              <a:solidFill>
                <a:schemeClr val="accent1"/>
              </a:solidFill>
              <a:latin typeface="Comic Sans MS"/>
              <a:ea typeface="Calibri"/>
              <a:cs typeface="Calibri"/>
            </a:endParaRPr>
          </a:p>
          <a:p>
            <a:r>
              <a:rPr lang="en-GB" sz="2000" dirty="0">
                <a:solidFill>
                  <a:schemeClr val="accent1"/>
                </a:solidFill>
                <a:latin typeface="Comic Sans MS"/>
                <a:ea typeface="Calibri"/>
                <a:cs typeface="Calibri"/>
              </a:rPr>
              <a:t>Reading journals – Key words included, these should be learned by sight. If you need any support with reading at home please let us know. </a:t>
            </a:r>
          </a:p>
        </p:txBody>
      </p:sp>
      <p:pic>
        <p:nvPicPr>
          <p:cNvPr id="7" name="Picture 2" descr="Charlie Changes Into a Chicken : Copeland, Sam, Horne, Sarah: Amazon.co.uk:  Books">
            <a:extLst>
              <a:ext uri="{FF2B5EF4-FFF2-40B4-BE49-F238E27FC236}">
                <a16:creationId xmlns:a16="http://schemas.microsoft.com/office/drawing/2014/main" id="{BDFFC413-09A6-4028-BC76-BC0C6412E0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23361" y="498664"/>
            <a:ext cx="1774978" cy="2723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868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47099" y="681335"/>
            <a:ext cx="3272884" cy="923330"/>
          </a:xfrm>
          <a:prstGeom prst="rect">
            <a:avLst/>
          </a:prstGeom>
          <a:noFill/>
        </p:spPr>
        <p:txBody>
          <a:bodyPr wrap="none" lIns="91440" tIns="45720" rIns="91440" bIns="45720">
            <a:spAutoFit/>
          </a:bodyPr>
          <a:lstStyle/>
          <a:p>
            <a:pPr algn="ct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Numeracy </a:t>
            </a:r>
          </a:p>
        </p:txBody>
      </p:sp>
      <p:pic>
        <p:nvPicPr>
          <p:cNvPr id="1026" name="Picture 2" descr="https://attachments.office.net/owa/JacksonC7%40Hwbcymru.net/service.svc/s/GetAttachmentThumbnail?id=AQMkADNhMTk2MzE1LTkzZTgtNGQwYy05MzUzLTgyZTM5NmYwYjk4NgBGAAADfq2wd0i20EaQjm8QdiQ7OAcAL4o%2F3sx7jEykmVEeZ5N4FgAAAgENAAAAL4o%2F3sx7jEykmVEeZ5N4FgAG6RofygAAAAESABAAgSGEFjBN3E%2BS7AAJFZ4Qrg%3D%3D&amp;thumbnailType=2&amp;token=eyJhbGciOiJSUzI1NiIsImtpZCI6IjMwODE3OUNFNUY0QjUyRTc4QjJEQjg5NjZCQUY0RUNDMzcyN0FFRUUiLCJ0eXAiOiJKV1QiLCJ4NXQiOiJNSUY1emw5TFV1ZUxMYmlXYTY5T3pEY25ydTQifQ.eyJvcmlnaW4iOiJodHRwczovL291dGxvb2sub2ZmaWNlLmNvbSIsInVjIjoiZDVlNjgwYmJhYzYwNDVmZWIwOTNjN2FhMDZiZGU4MmMiLCJzaWduaW5fc3RhdGUiOiJbXCJpbmtub3dubnR3a1wiXSIsInZlciI6IkV4Y2hhbmdlLkNhbGxiYWNrLlYxIiwiYXBwY3R4c2VuZGVyIjoiT3dhRG93bmxvYWRANGYzZjBlNTItYjczNC00MTY0LTk0MDktMWI2MDFkMTQ3OTkzIiwiaXNzcmluZyI6IldXIiwiYXBwY3R4Ijoie1wibXNleGNocHJvdFwiOlwib3dhXCIsXCJwdWlkXCI6XCIxMTUzOTA2NjYwNzI0MTMyMzA3XCIsXCJzY29wZVwiOlwiT3dhRG93bmxvYWRcIixcIm9pZFwiOlwiZGQwNjdjOWUtZjEyZi00NzhmLTlhZDAtODdkY2RlNzAzMTA2XCIsXCJwcmltYXJ5c2lkXCI6XCJTLTEtNS0yMS0yMTgzNTkxNDgzLTE2MzQ5NjgyNS01ODI0NTQzMDAtODIwMzYzMlwifSIsIm5iZiI6MTYzMDU4MzI4MSwiZXhwIjoxNjMwNTgzODgxLCJpc3MiOiIwMDAwMDAwMi0wMDAwLTBmZjEtY2UwMC0wMDAwMDAwMDAwMDBANGYzZjBlNTItYjczNC00MTY0LTk0MDktMWI2MDFkMTQ3OTkzIiwiYXVkIjoiMDAwMDAwMDItMDAwMC0wZmYxLWNlMDAtMDAwMDAwMDAwMDAwL2F0dGFjaG1lbnRzLm9mZmljZS5uZXRANGYzZjBlNTItYjczNC00MTY0LTk0MDktMWI2MDFkMTQ3OTkzIiwiaGFwcCI6Im93YSJ9.ibLv8Y5Jh1GFVE2G3TxoK0d6UGoTpQm807kR48gcuU_ZHpOtRPp_psNboMf5q2cDWuXziNkk783gFIBcxUbVyrK_iLb2vDHWJaTCHeuEyQLxiXBRPr5SHS6M5CBk4EXv6YWRK8aPauq8tlZRZc1jzhosiyp2YMZQhqiqlT8_hvcszWQrvT5ZtAJHVDoUgRxfXoXkC_4fSuLlcDqOj8hHETrmWvb5sEzh1pu2-Oez3E1XhNyQ-DXD2bzs9jwxNcT9CGpIV1q98rVbjH2nu7DnO9OkyjWe3szbke404bYeADbD306aokmVVw3njsUZbQIg7Tl7IWHcC_2VIItkEFMm4w&amp;X-OWA-CANARY=9MJFD1-tIEuVhsGujCZxR_D6kLQHbtkYLQpc7WtKDTPVOowjm60vk_7rytp72yhcuUqDW5yT0Rk.&amp;owa=outlook.office.com&amp;scriptVer=20210823004.07&amp;animation=true"/>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18142" y1="79531" x2="18142" y2="79531"/>
                      </a14:backgroundRemoval>
                    </a14:imgEffect>
                  </a14:imgLayer>
                </a14:imgProps>
              </a:ext>
              <a:ext uri="{28A0092B-C50C-407E-A947-70E740481C1C}">
                <a14:useLocalDpi xmlns:a14="http://schemas.microsoft.com/office/drawing/2010/main" val="0"/>
              </a:ext>
            </a:extLst>
          </a:blip>
          <a:srcRect/>
          <a:stretch>
            <a:fillRect/>
          </a:stretch>
        </p:blipFill>
        <p:spPr bwMode="auto">
          <a:xfrm>
            <a:off x="8805799" y="2121407"/>
            <a:ext cx="3806334" cy="538949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24950" y="1498737"/>
            <a:ext cx="8339328" cy="477054"/>
          </a:xfrm>
          <a:prstGeom prst="rect">
            <a:avLst/>
          </a:prstGeom>
          <a:noFill/>
        </p:spPr>
        <p:txBody>
          <a:bodyPr wrap="square" lIns="91440" tIns="45720" rIns="91440" bIns="45720" rtlCol="0" anchor="t">
            <a:spAutoFit/>
          </a:bodyPr>
          <a:lstStyle/>
          <a:p>
            <a:pPr marL="109220">
              <a:defRPr/>
            </a:pPr>
            <a:endParaRPr lang="en-GB" sz="2500">
              <a:solidFill>
                <a:schemeClr val="accent1"/>
              </a:solidFill>
              <a:latin typeface="Comic Sans MS" panose="030F0702030302020204" pitchFamily="66" charset="0"/>
            </a:endParaRPr>
          </a:p>
        </p:txBody>
      </p:sp>
      <p:pic>
        <p:nvPicPr>
          <p:cNvPr id="5" name="Picture 6">
            <a:extLst>
              <a:ext uri="{FF2B5EF4-FFF2-40B4-BE49-F238E27FC236}">
                <a16:creationId xmlns:a16="http://schemas.microsoft.com/office/drawing/2014/main" id="{33E24DAC-6016-8DE8-8621-69ABA2CCD8BD}"/>
              </a:ext>
            </a:extLst>
          </p:cNvPr>
          <p:cNvPicPr>
            <a:picLocks noChangeAspect="1"/>
          </p:cNvPicPr>
          <p:nvPr/>
        </p:nvPicPr>
        <p:blipFill>
          <a:blip r:embed="rId4"/>
          <a:stretch>
            <a:fillRect/>
          </a:stretch>
        </p:blipFill>
        <p:spPr>
          <a:xfrm>
            <a:off x="1126409" y="1570686"/>
            <a:ext cx="8379912" cy="4513288"/>
          </a:xfrm>
          <a:prstGeom prst="rect">
            <a:avLst/>
          </a:prstGeom>
        </p:spPr>
      </p:pic>
      <p:sp>
        <p:nvSpPr>
          <p:cNvPr id="8" name="Star: 5 Points 7">
            <a:extLst>
              <a:ext uri="{FF2B5EF4-FFF2-40B4-BE49-F238E27FC236}">
                <a16:creationId xmlns:a16="http://schemas.microsoft.com/office/drawing/2014/main" id="{318EA47D-ABC2-42E0-B5B3-6AE4569BDA03}"/>
              </a:ext>
            </a:extLst>
          </p:cNvPr>
          <p:cNvSpPr/>
          <p:nvPr/>
        </p:nvSpPr>
        <p:spPr>
          <a:xfrm>
            <a:off x="684448" y="4979538"/>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1811243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92298" y="435033"/>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7751" y="3710866"/>
            <a:ext cx="2140790" cy="2982542"/>
          </a:xfrm>
          <a:prstGeom prst="rect">
            <a:avLst/>
          </a:prstGeom>
        </p:spPr>
      </p:pic>
      <p:sp>
        <p:nvSpPr>
          <p:cNvPr id="3" name="Rectangle 2"/>
          <p:cNvSpPr/>
          <p:nvPr/>
        </p:nvSpPr>
        <p:spPr>
          <a:xfrm>
            <a:off x="1475260" y="746392"/>
            <a:ext cx="5393934" cy="943924"/>
          </a:xfrm>
          <a:prstGeom prst="rect">
            <a:avLst/>
          </a:prstGeom>
          <a:noFill/>
        </p:spPr>
        <p:txBody>
          <a:bodyPr wrap="square" lIns="91440" tIns="45720" rIns="91440" bIns="45720" anchor="t">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Outdoors</a:t>
            </a:r>
            <a:endParaRPr lang="en-US" sz="5400" b="1" cap="none" spc="0" dirty="0">
              <a:ln w="9525">
                <a:solidFill>
                  <a:prstClr val="white"/>
                </a:solidFill>
                <a:prstDash val="solid"/>
              </a:ln>
              <a:solidFill>
                <a:schemeClr val="accent5"/>
              </a:solidFill>
              <a:effectLst>
                <a:outerShdw blurRad="12700" dist="38100" dir="2700000" algn="tl" rotWithShape="0">
                  <a:srgbClr val="4472C4">
                    <a:lumMod val="60000"/>
                    <a:lumOff val="40000"/>
                  </a:srgbClr>
                </a:outerShdw>
              </a:effectLst>
              <a:ea typeface="Calibri"/>
              <a:cs typeface="Calibri"/>
            </a:endParaRPr>
          </a:p>
        </p:txBody>
      </p:sp>
      <p:sp>
        <p:nvSpPr>
          <p:cNvPr id="5" name="TextBox 4"/>
          <p:cNvSpPr txBox="1"/>
          <p:nvPr/>
        </p:nvSpPr>
        <p:spPr>
          <a:xfrm>
            <a:off x="1195770" y="1965026"/>
            <a:ext cx="8711709" cy="4047262"/>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endParaRPr lang="en-GB" sz="2500" dirty="0">
              <a:solidFill>
                <a:schemeClr val="accent1"/>
              </a:solidFill>
              <a:latin typeface="Comic Sans MS"/>
            </a:endParaRPr>
          </a:p>
          <a:p>
            <a:pPr marL="457200" indent="-457200">
              <a:buFont typeface="Arial" panose="020B0604020202020204" pitchFamily="34" charset="0"/>
              <a:buChar char="•"/>
            </a:pPr>
            <a:r>
              <a:rPr lang="en-GB" sz="2400" dirty="0">
                <a:solidFill>
                  <a:schemeClr val="accent1"/>
                </a:solidFill>
                <a:latin typeface="Comic Sans MS"/>
                <a:ea typeface="+mn-lt"/>
                <a:cs typeface="+mn-lt"/>
              </a:rPr>
              <a:t>We use our outdoor area and wider school grounds as part of our maths and literacy sessions. </a:t>
            </a:r>
          </a:p>
          <a:p>
            <a:pPr marL="457200" indent="-457200">
              <a:buFont typeface="Arial" panose="020B0604020202020204" pitchFamily="34" charset="0"/>
              <a:buChar char="•"/>
            </a:pPr>
            <a:r>
              <a:rPr lang="en-GB" sz="2400" dirty="0">
                <a:solidFill>
                  <a:schemeClr val="accent1"/>
                </a:solidFill>
                <a:latin typeface="Comic Sans MS"/>
                <a:ea typeface="+mn-lt"/>
                <a:cs typeface="+mn-lt"/>
              </a:rPr>
              <a:t>We kindly ask that all children bring a pair of wellies to school should we need them. </a:t>
            </a:r>
          </a:p>
          <a:p>
            <a:pPr marL="457200" indent="-457200">
              <a:buFont typeface="Arial" panose="020B0604020202020204" pitchFamily="34" charset="0"/>
              <a:buChar char="•"/>
            </a:pPr>
            <a:r>
              <a:rPr lang="en-GB" sz="2400" dirty="0">
                <a:solidFill>
                  <a:schemeClr val="accent1"/>
                </a:solidFill>
                <a:latin typeface="Comic Sans MS"/>
                <a:ea typeface="Calibri"/>
                <a:cs typeface="Calibri" panose="020F0502020204030204"/>
              </a:rPr>
              <a:t>We try to use our forest area once a month for well-being and risky play. </a:t>
            </a:r>
          </a:p>
          <a:p>
            <a:pPr marL="457200" indent="-457200">
              <a:buFont typeface="Arial" panose="020B0604020202020204" pitchFamily="34" charset="0"/>
              <a:buChar char="•"/>
            </a:pPr>
            <a:r>
              <a:rPr lang="en-GB" sz="2400" dirty="0">
                <a:solidFill>
                  <a:schemeClr val="accent1"/>
                </a:solidFill>
                <a:latin typeface="Comic Sans MS"/>
                <a:ea typeface="Calibri"/>
                <a:cs typeface="Calibri" panose="020F0502020204030204"/>
              </a:rPr>
              <a:t>In the spring term we will use the garden area and would be great to have someone with green fingers to help!</a:t>
            </a:r>
          </a:p>
          <a:p>
            <a:pPr marL="571500" indent="-571500">
              <a:buFont typeface="Arial" panose="020B0604020202020204" pitchFamily="34" charset="0"/>
              <a:buChar char="•"/>
            </a:pPr>
            <a:endParaRPr lang="en-GB" sz="4000" dirty="0">
              <a:solidFill>
                <a:srgbClr val="00B0F0"/>
              </a:solidFill>
              <a:ea typeface="Calibri" panose="020F0502020204030204"/>
              <a:cs typeface="Calibri" panose="020F0502020204030204"/>
            </a:endParaRPr>
          </a:p>
        </p:txBody>
      </p:sp>
    </p:spTree>
    <p:extLst>
      <p:ext uri="{BB962C8B-B14F-4D97-AF65-F5344CB8AC3E}">
        <p14:creationId xmlns:p14="http://schemas.microsoft.com/office/powerpoint/2010/main" val="3310195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E4107-8905-0FF2-69C3-3BB22C21BDA0}"/>
            </a:ext>
          </a:extLst>
        </p:cNvPr>
        <p:cNvGrpSpPr/>
        <p:nvPr/>
      </p:nvGrpSpPr>
      <p:grpSpPr>
        <a:xfrm>
          <a:off x="0" y="0"/>
          <a:ext cx="0" cy="0"/>
          <a:chOff x="0" y="0"/>
          <a:chExt cx="0" cy="0"/>
        </a:xfrm>
      </p:grpSpPr>
      <p:sp>
        <p:nvSpPr>
          <p:cNvPr id="4" name="Rounded Rectangle 3">
            <a:extLst>
              <a:ext uri="{FF2B5EF4-FFF2-40B4-BE49-F238E27FC236}">
                <a16:creationId xmlns:a16="http://schemas.microsoft.com/office/drawing/2014/main" id="{B1770203-E051-64DA-C85C-E1E638FB28D2}"/>
              </a:ext>
            </a:extLst>
          </p:cNvPr>
          <p:cNvSpPr>
            <a:spLocks noChangeAspect="1"/>
          </p:cNvSpPr>
          <p:nvPr/>
        </p:nvSpPr>
        <p:spPr>
          <a:xfrm>
            <a:off x="492298" y="435033"/>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a:extLst>
              <a:ext uri="{FF2B5EF4-FFF2-40B4-BE49-F238E27FC236}">
                <a16:creationId xmlns:a16="http://schemas.microsoft.com/office/drawing/2014/main" id="{19A4F809-ABDC-076C-F960-417479D241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099" y="3163824"/>
            <a:ext cx="2533442" cy="3529584"/>
          </a:xfrm>
          <a:prstGeom prst="rect">
            <a:avLst/>
          </a:prstGeom>
        </p:spPr>
      </p:pic>
      <p:sp>
        <p:nvSpPr>
          <p:cNvPr id="3" name="Rectangle 2">
            <a:extLst>
              <a:ext uri="{FF2B5EF4-FFF2-40B4-BE49-F238E27FC236}">
                <a16:creationId xmlns:a16="http://schemas.microsoft.com/office/drawing/2014/main" id="{5473AFF3-47A7-0271-202F-6D69EBB34969}"/>
              </a:ext>
            </a:extLst>
          </p:cNvPr>
          <p:cNvSpPr/>
          <p:nvPr/>
        </p:nvSpPr>
        <p:spPr>
          <a:xfrm>
            <a:off x="1475260" y="746392"/>
            <a:ext cx="5393934" cy="943924"/>
          </a:xfrm>
          <a:prstGeom prst="rect">
            <a:avLst/>
          </a:prstGeom>
          <a:noFill/>
        </p:spPr>
        <p:txBody>
          <a:bodyPr wrap="square" lIns="91440" tIns="45720" rIns="91440" bIns="45720" anchor="t">
            <a:spAutoFit/>
          </a:bodyPr>
          <a:lstStyle/>
          <a:p>
            <a:pPr algn="ctr"/>
            <a:r>
              <a:rPr lang="en-US"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Emotion coaching</a:t>
            </a:r>
            <a:endParaRPr lang="en-US" sz="5400" b="1" cap="none" spc="0">
              <a:ln w="9525">
                <a:solidFill>
                  <a:prstClr val="white"/>
                </a:solidFill>
                <a:prstDash val="solid"/>
              </a:ln>
              <a:solidFill>
                <a:schemeClr val="accent5"/>
              </a:solidFill>
              <a:effectLst>
                <a:outerShdw blurRad="12700" dist="38100" dir="2700000" algn="tl" rotWithShape="0">
                  <a:srgbClr val="4472C4">
                    <a:lumMod val="60000"/>
                    <a:lumOff val="40000"/>
                  </a:srgbClr>
                </a:outerShdw>
              </a:effectLst>
              <a:cs typeface="Calibri"/>
            </a:endParaRPr>
          </a:p>
        </p:txBody>
      </p:sp>
      <p:sp>
        <p:nvSpPr>
          <p:cNvPr id="5" name="TextBox 4">
            <a:extLst>
              <a:ext uri="{FF2B5EF4-FFF2-40B4-BE49-F238E27FC236}">
                <a16:creationId xmlns:a16="http://schemas.microsoft.com/office/drawing/2014/main" id="{46EE59D2-BDA4-240F-2CBC-CC90CAFE0A49}"/>
              </a:ext>
            </a:extLst>
          </p:cNvPr>
          <p:cNvSpPr txBox="1"/>
          <p:nvPr/>
        </p:nvSpPr>
        <p:spPr>
          <a:xfrm>
            <a:off x="1195771" y="1965026"/>
            <a:ext cx="8339328" cy="3308598"/>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endParaRPr lang="en-GB" sz="2500">
              <a:solidFill>
                <a:schemeClr val="accent1"/>
              </a:solidFill>
              <a:latin typeface="Comic Sans MS"/>
            </a:endParaRPr>
          </a:p>
          <a:p>
            <a:pPr marL="457200" indent="-457200">
              <a:buFont typeface="Arial" panose="020B0604020202020204" pitchFamily="34" charset="0"/>
              <a:buChar char="•"/>
            </a:pPr>
            <a:r>
              <a:rPr lang="en-GB" sz="2400">
                <a:solidFill>
                  <a:schemeClr val="accent1"/>
                </a:solidFill>
                <a:latin typeface="Comic Sans MS"/>
                <a:cs typeface="Calibri" panose="020F0502020204030204"/>
              </a:rPr>
              <a:t>Emotion coaching is a whole school approach to help children to understand the different emotions they experience, why they occur and how to handle them- self regulate. </a:t>
            </a:r>
          </a:p>
          <a:p>
            <a:pPr marL="457200" indent="-457200">
              <a:buFont typeface="Arial" panose="020B0604020202020204" pitchFamily="34" charset="0"/>
              <a:buChar char="•"/>
            </a:pPr>
            <a:r>
              <a:rPr lang="en-GB" sz="2400">
                <a:solidFill>
                  <a:schemeClr val="accent1"/>
                </a:solidFill>
                <a:latin typeface="Comic Sans MS"/>
                <a:ea typeface="+mn-lt"/>
                <a:cs typeface="+mn-lt"/>
              </a:rPr>
              <a:t>Each classroom has a designated regulation station which they are free to access if they wish.</a:t>
            </a:r>
          </a:p>
          <a:p>
            <a:pPr marL="571500" indent="-571500">
              <a:buFont typeface="Arial" panose="020B0604020202020204" pitchFamily="34" charset="0"/>
              <a:buChar char="•"/>
            </a:pPr>
            <a:endParaRPr lang="en-GB" sz="4000">
              <a:solidFill>
                <a:srgbClr val="00B0F0"/>
              </a:solidFill>
              <a:cs typeface="Calibri" panose="020F0502020204030204"/>
            </a:endParaRPr>
          </a:p>
        </p:txBody>
      </p:sp>
      <p:sp>
        <p:nvSpPr>
          <p:cNvPr id="6" name="Star: 5 Points 5">
            <a:extLst>
              <a:ext uri="{FF2B5EF4-FFF2-40B4-BE49-F238E27FC236}">
                <a16:creationId xmlns:a16="http://schemas.microsoft.com/office/drawing/2014/main" id="{1A743FC8-41D0-409B-BF08-24D912C18BDB}"/>
              </a:ext>
            </a:extLst>
          </p:cNvPr>
          <p:cNvSpPr/>
          <p:nvPr/>
        </p:nvSpPr>
        <p:spPr>
          <a:xfrm>
            <a:off x="684448" y="4979538"/>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3108992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835070" y="663047"/>
            <a:ext cx="1048684" cy="1754326"/>
          </a:xfrm>
          <a:prstGeom prst="rect">
            <a:avLst/>
          </a:prstGeom>
          <a:noFill/>
        </p:spPr>
        <p:txBody>
          <a:bodyPr wrap="none" lIns="91440" tIns="45720" rIns="91440" bIns="45720" anchor="t">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PE</a:t>
            </a:r>
            <a:r>
              <a:rPr lang="en-US"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p>
          <a:p>
            <a:pPr algn="ctr"/>
            <a:endParaRPr lang="en-US" sz="5400" b="1">
              <a:ln w="9525">
                <a:solidFill>
                  <a:prstClr val="white"/>
                </a:solidFill>
                <a:prstDash val="solid"/>
              </a:ln>
              <a:solidFill>
                <a:schemeClr val="accent5"/>
              </a:solidFill>
              <a:effectLst>
                <a:outerShdw blurRad="12700" dist="38100" dir="2700000" algn="tl" rotWithShape="0">
                  <a:srgbClr val="4472C4">
                    <a:lumMod val="60000"/>
                    <a:lumOff val="40000"/>
                  </a:srgbClr>
                </a:outerShdw>
              </a:effectLst>
              <a:ea typeface="Calibri"/>
              <a:cs typeface="Calibri"/>
            </a:endParaRPr>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Lst>
          </a:blip>
          <a:srcRect l="18708" t="23075" r="20760" b="28776"/>
          <a:stretch/>
        </p:blipFill>
        <p:spPr>
          <a:xfrm>
            <a:off x="8674494" y="3054096"/>
            <a:ext cx="3377298" cy="3803904"/>
          </a:xfrm>
          <a:prstGeom prst="rect">
            <a:avLst/>
          </a:prstGeom>
        </p:spPr>
      </p:pic>
      <p:sp>
        <p:nvSpPr>
          <p:cNvPr id="7" name="TextBox 6"/>
          <p:cNvSpPr txBox="1"/>
          <p:nvPr/>
        </p:nvSpPr>
        <p:spPr>
          <a:xfrm>
            <a:off x="718027" y="1832864"/>
            <a:ext cx="8339328" cy="4324261"/>
          </a:xfrm>
          <a:prstGeom prst="rect">
            <a:avLst/>
          </a:prstGeom>
          <a:noFill/>
        </p:spPr>
        <p:txBody>
          <a:bodyPr wrap="square" lIns="91440" tIns="45720" rIns="91440" bIns="45720" rtlCol="0" anchor="t">
            <a:spAutoFit/>
          </a:bodyPr>
          <a:lstStyle/>
          <a:p>
            <a:endParaRPr lang="en-GB" sz="2500" dirty="0">
              <a:solidFill>
                <a:schemeClr val="accent1"/>
              </a:solidFill>
              <a:latin typeface="Comic Sans MS"/>
            </a:endParaRPr>
          </a:p>
          <a:p>
            <a:pPr marL="457200" indent="-457200">
              <a:buFont typeface="Arial" panose="020B0604020202020204" pitchFamily="34" charset="0"/>
              <a:buChar char="•"/>
            </a:pPr>
            <a:r>
              <a:rPr lang="en-GB" sz="2500" dirty="0">
                <a:solidFill>
                  <a:schemeClr val="accent1"/>
                </a:solidFill>
                <a:latin typeface="Comic Sans MS"/>
              </a:rPr>
              <a:t>PE Kit: Black Shorts/leggings/joggers &amp; white t-shirt for PE. Please send your child into school already dressed in kit.</a:t>
            </a:r>
            <a:endParaRPr lang="en-GB" sz="2500" dirty="0">
              <a:solidFill>
                <a:schemeClr val="accent1"/>
              </a:solidFill>
              <a:latin typeface="Comic Sans MS" panose="030F0702030302020204" pitchFamily="66" charset="0"/>
            </a:endParaRPr>
          </a:p>
          <a:p>
            <a:pPr marL="457200" indent="-457200">
              <a:buFont typeface="Arial" panose="020B0604020202020204" pitchFamily="34" charset="0"/>
              <a:buChar char="•"/>
            </a:pPr>
            <a:r>
              <a:rPr lang="en-GB" sz="2500" dirty="0">
                <a:solidFill>
                  <a:schemeClr val="accent1"/>
                </a:solidFill>
                <a:latin typeface="Comic Sans MS"/>
              </a:rPr>
              <a:t>Thursday afternoon – indoor and outdoor P.E</a:t>
            </a:r>
          </a:p>
          <a:p>
            <a:pPr marL="457200" indent="-457200">
              <a:buFont typeface="Arial" panose="020B0604020202020204" pitchFamily="34" charset="0"/>
              <a:buChar char="•"/>
            </a:pPr>
            <a:endParaRPr lang="en-GB" sz="2500" b="1" dirty="0">
              <a:solidFill>
                <a:schemeClr val="accent1"/>
              </a:solidFill>
              <a:latin typeface="Comic Sans MS" panose="030F0702030302020204" pitchFamily="66" charset="0"/>
            </a:endParaRPr>
          </a:p>
          <a:p>
            <a:pPr marL="457200" indent="-457200">
              <a:buFont typeface="Arial" panose="020B0604020202020204" pitchFamily="34" charset="0"/>
              <a:buChar char="•"/>
            </a:pPr>
            <a:endParaRPr lang="en-GB" sz="2500" dirty="0">
              <a:solidFill>
                <a:schemeClr val="accent1"/>
              </a:solidFill>
              <a:latin typeface="Comic Sans MS" panose="030F0702030302020204" pitchFamily="66" charset="0"/>
            </a:endParaRPr>
          </a:p>
          <a:p>
            <a:endParaRPr lang="en-GB" sz="2500" dirty="0">
              <a:solidFill>
                <a:schemeClr val="accent1"/>
              </a:solidFill>
              <a:latin typeface="Comic Sans MS" panose="030F0702030302020204" pitchFamily="66" charset="0"/>
            </a:endParaRPr>
          </a:p>
          <a:p>
            <a:r>
              <a:rPr lang="en-GB" sz="2500" dirty="0">
                <a:solidFill>
                  <a:schemeClr val="accent1"/>
                </a:solidFill>
                <a:latin typeface="Comic Sans MS"/>
              </a:rPr>
              <a:t>No jewellery to be worn. </a:t>
            </a:r>
            <a:endParaRPr lang="en-GB" sz="2500" dirty="0">
              <a:solidFill>
                <a:schemeClr val="accent1"/>
              </a:solidFill>
              <a:latin typeface="Comic Sans MS" panose="030F0702030302020204" pitchFamily="66" charset="0"/>
            </a:endParaRPr>
          </a:p>
          <a:p>
            <a:pPr marL="342900" indent="-342900">
              <a:buFont typeface="Arial" panose="020B0604020202020204" pitchFamily="34" charset="0"/>
              <a:buChar char="•"/>
            </a:pPr>
            <a:endParaRPr lang="en-GB" sz="2500" dirty="0">
              <a:solidFill>
                <a:schemeClr val="accent1"/>
              </a:solidFill>
              <a:latin typeface="Comic Sans MS" panose="030F0702030302020204" pitchFamily="66" charset="0"/>
            </a:endParaRPr>
          </a:p>
          <a:p>
            <a:pPr marL="342900" indent="-342900">
              <a:buFont typeface="Arial" panose="020B0604020202020204" pitchFamily="34" charset="0"/>
              <a:buChar char="•"/>
            </a:pPr>
            <a:endParaRPr lang="en-GB" sz="2500" dirty="0">
              <a:solidFill>
                <a:schemeClr val="accent1"/>
              </a:solidFill>
              <a:latin typeface="Comic Sans MS" panose="030F0702030302020204" pitchFamily="66" charset="0"/>
            </a:endParaRPr>
          </a:p>
        </p:txBody>
      </p:sp>
      <p:sp>
        <p:nvSpPr>
          <p:cNvPr id="6" name="Star: 5 Points 5">
            <a:extLst>
              <a:ext uri="{FF2B5EF4-FFF2-40B4-BE49-F238E27FC236}">
                <a16:creationId xmlns:a16="http://schemas.microsoft.com/office/drawing/2014/main" id="{C31823F7-29A4-453E-AEB1-02B276C63E67}"/>
              </a:ext>
            </a:extLst>
          </p:cNvPr>
          <p:cNvSpPr/>
          <p:nvPr/>
        </p:nvSpPr>
        <p:spPr>
          <a:xfrm>
            <a:off x="567766" y="5659311"/>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1683903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385245"/>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63071" y="3758810"/>
            <a:ext cx="2105470" cy="2934598"/>
          </a:xfrm>
          <a:prstGeom prst="rect">
            <a:avLst/>
          </a:prstGeom>
        </p:spPr>
      </p:pic>
      <p:sp>
        <p:nvSpPr>
          <p:cNvPr id="3" name="Rectangle 2"/>
          <p:cNvSpPr/>
          <p:nvPr/>
        </p:nvSpPr>
        <p:spPr>
          <a:xfrm>
            <a:off x="636355" y="608183"/>
            <a:ext cx="4737964"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Communication</a:t>
            </a:r>
          </a:p>
        </p:txBody>
      </p:sp>
      <p:sp>
        <p:nvSpPr>
          <p:cNvPr id="5" name="TextBox 4"/>
          <p:cNvSpPr txBox="1"/>
          <p:nvPr/>
        </p:nvSpPr>
        <p:spPr>
          <a:xfrm>
            <a:off x="636229" y="1536978"/>
            <a:ext cx="9351847" cy="5201424"/>
          </a:xfrm>
          <a:prstGeom prst="rect">
            <a:avLst/>
          </a:prstGeom>
          <a:noFill/>
        </p:spPr>
        <p:txBody>
          <a:bodyPr wrap="square" lIns="91440" tIns="45720" rIns="91440" bIns="45720" rtlCol="0" anchor="t">
            <a:spAutoFit/>
          </a:bodyPr>
          <a:lstStyle/>
          <a:p>
            <a:r>
              <a:rPr lang="en-GB" sz="2400" dirty="0">
                <a:solidFill>
                  <a:schemeClr val="accent1"/>
                </a:solidFill>
                <a:latin typeface="Comic Sans MS" panose="030F0702030302020204" pitchFamily="66" charset="0"/>
              </a:rPr>
              <a:t>If at any point you need to speak to us, then please dojo us or speak to us at drop off / pick up.</a:t>
            </a:r>
            <a:endParaRPr lang="en-GB" sz="2400" dirty="0">
              <a:solidFill>
                <a:schemeClr val="accent1"/>
              </a:solidFill>
              <a:latin typeface="Comic Sans MS" panose="030F0702030302020204" pitchFamily="66" charset="0"/>
              <a:ea typeface="Calibri"/>
              <a:cs typeface="Calibri"/>
            </a:endParaRPr>
          </a:p>
          <a:p>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rPr>
              <a:t>Please ensure you regularly read the messages on class dojo as this is our key method for communication. </a:t>
            </a:r>
            <a:endParaRPr lang="en-GB" sz="2400" dirty="0">
              <a:solidFill>
                <a:schemeClr val="accent1"/>
              </a:solidFill>
              <a:latin typeface="Comic Sans MS" panose="030F0702030302020204" pitchFamily="66" charset="0"/>
              <a:ea typeface="Calibri"/>
              <a:cs typeface="Calibri"/>
            </a:endParaRPr>
          </a:p>
          <a:p>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ea typeface="Calibri"/>
                <a:cs typeface="Calibri"/>
              </a:rPr>
              <a:t>If anything changes with pick up during the day, please contact the school office.</a:t>
            </a:r>
          </a:p>
          <a:p>
            <a:endParaRPr lang="en-GB" sz="2400" dirty="0">
              <a:solidFill>
                <a:schemeClr val="accent1"/>
              </a:solidFill>
              <a:latin typeface="Comic Sans MS" panose="030F0702030302020204" pitchFamily="66" charset="0"/>
              <a:ea typeface="Calibri"/>
              <a:cs typeface="Calibri"/>
            </a:endParaRPr>
          </a:p>
          <a:p>
            <a:r>
              <a:rPr lang="en-GB" sz="2400" dirty="0">
                <a:solidFill>
                  <a:schemeClr val="accent1"/>
                </a:solidFill>
                <a:latin typeface="Comic Sans MS" panose="030F0702030302020204" pitchFamily="66" charset="0"/>
              </a:rPr>
              <a:t>We also update the Year 3 Page on the School Website weekly with messages, what we have done and plan to do and calendar.</a:t>
            </a:r>
            <a:endParaRPr lang="en-GB" sz="2400" dirty="0">
              <a:solidFill>
                <a:schemeClr val="accent1"/>
              </a:solidFill>
              <a:latin typeface="Comic Sans MS" panose="030F0702030302020204" pitchFamily="66" charset="0"/>
              <a:ea typeface="Calibri"/>
              <a:cs typeface="Calibri"/>
            </a:endParaRPr>
          </a:p>
          <a:p>
            <a:endParaRPr lang="en-GB" sz="2400" dirty="0">
              <a:solidFill>
                <a:srgbClr val="00B0F0"/>
              </a:solidFill>
              <a:ea typeface="Calibri"/>
              <a:cs typeface="Calibri"/>
            </a:endParaRPr>
          </a:p>
          <a:p>
            <a:endParaRPr lang="en-GB" sz="2000" dirty="0">
              <a:solidFill>
                <a:srgbClr val="00B0F0"/>
              </a:solidFill>
              <a:ea typeface="Calibri"/>
              <a:cs typeface="Calibri"/>
            </a:endParaRPr>
          </a:p>
          <a:p>
            <a:pPr marL="571500" indent="-571500">
              <a:buFont typeface="Arial" panose="020B0604020202020204" pitchFamily="34" charset="0"/>
              <a:buChar char="•"/>
            </a:pPr>
            <a:endParaRPr lang="en-GB" sz="2400" dirty="0">
              <a:solidFill>
                <a:srgbClr val="00B0F0"/>
              </a:solidFill>
              <a:ea typeface="Calibri"/>
              <a:cs typeface="Calibri"/>
            </a:endParaRPr>
          </a:p>
        </p:txBody>
      </p:sp>
    </p:spTree>
    <p:extLst>
      <p:ext uri="{BB962C8B-B14F-4D97-AF65-F5344CB8AC3E}">
        <p14:creationId xmlns:p14="http://schemas.microsoft.com/office/powerpoint/2010/main" val="33896894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099" y="3163824"/>
            <a:ext cx="2533442" cy="3529584"/>
          </a:xfrm>
          <a:prstGeom prst="rect">
            <a:avLst/>
          </a:prstGeom>
        </p:spPr>
      </p:pic>
      <p:sp>
        <p:nvSpPr>
          <p:cNvPr id="3" name="Rectangle 2"/>
          <p:cNvSpPr/>
          <p:nvPr/>
        </p:nvSpPr>
        <p:spPr>
          <a:xfrm>
            <a:off x="781232" y="608183"/>
            <a:ext cx="4448205"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Consent Forms</a:t>
            </a:r>
          </a:p>
        </p:txBody>
      </p:sp>
      <p:sp>
        <p:nvSpPr>
          <p:cNvPr id="5" name="TextBox 4"/>
          <p:cNvSpPr txBox="1"/>
          <p:nvPr/>
        </p:nvSpPr>
        <p:spPr>
          <a:xfrm>
            <a:off x="1059773" y="2037324"/>
            <a:ext cx="8339328" cy="3631763"/>
          </a:xfrm>
          <a:prstGeom prst="rect">
            <a:avLst/>
          </a:prstGeom>
          <a:noFill/>
        </p:spPr>
        <p:txBody>
          <a:bodyPr wrap="square" lIns="91440" tIns="45720" rIns="91440" bIns="45720" rtlCol="0" anchor="t">
            <a:spAutoFit/>
          </a:bodyPr>
          <a:lstStyle/>
          <a:p>
            <a:r>
              <a:rPr lang="en-GB" sz="2800" dirty="0">
                <a:solidFill>
                  <a:schemeClr val="accent1"/>
                </a:solidFill>
                <a:latin typeface="Comic Sans MS" panose="030F0702030302020204" pitchFamily="66" charset="0"/>
              </a:rPr>
              <a:t>We have sent consent forms for you to complete online, if you haven't filled these in already can you please do so as soon as possible.</a:t>
            </a:r>
            <a:endParaRPr lang="en-GB" sz="2800" dirty="0">
              <a:solidFill>
                <a:schemeClr val="accent1"/>
              </a:solidFill>
              <a:latin typeface="Comic Sans MS" panose="030F0702030302020204" pitchFamily="66" charset="0"/>
              <a:ea typeface="Calibri"/>
              <a:cs typeface="Calibri"/>
            </a:endParaRPr>
          </a:p>
          <a:p>
            <a:endParaRPr lang="en-GB" sz="2800" dirty="0">
              <a:solidFill>
                <a:schemeClr val="accent1"/>
              </a:solidFill>
              <a:latin typeface="Comic Sans MS" panose="030F0702030302020204" pitchFamily="66" charset="0"/>
            </a:endParaRPr>
          </a:p>
          <a:p>
            <a:r>
              <a:rPr lang="en-GB" sz="2800" dirty="0">
                <a:solidFill>
                  <a:schemeClr val="accent1"/>
                </a:solidFill>
                <a:latin typeface="Comic Sans MS" panose="030F0702030302020204" pitchFamily="66" charset="0"/>
              </a:rPr>
              <a:t>These are</a:t>
            </a:r>
            <a:endParaRPr lang="en-GB" sz="1600" dirty="0">
              <a:solidFill>
                <a:schemeClr val="accent1"/>
              </a:solidFill>
              <a:latin typeface="Comic Sans MS" panose="030F0702030302020204" pitchFamily="66" charset="0"/>
              <a:cs typeface="Calibri" panose="020F0502020204030204"/>
            </a:endParaRPr>
          </a:p>
          <a:p>
            <a:pPr marL="457200" indent="-457200">
              <a:buFont typeface="Arial"/>
              <a:buChar char="•"/>
            </a:pPr>
            <a:r>
              <a:rPr lang="en-GB" sz="2800" dirty="0">
                <a:solidFill>
                  <a:schemeClr val="accent1"/>
                </a:solidFill>
                <a:latin typeface="Comic Sans MS" panose="030F0702030302020204" pitchFamily="66" charset="0"/>
              </a:rPr>
              <a:t>Pick up from School</a:t>
            </a:r>
            <a:endParaRPr lang="en-GB" sz="2800" dirty="0">
              <a:solidFill>
                <a:schemeClr val="accent1"/>
              </a:solidFill>
              <a:latin typeface="Comic Sans MS" panose="030F0702030302020204" pitchFamily="66" charset="0"/>
              <a:ea typeface="Calibri"/>
              <a:cs typeface="Calibri"/>
            </a:endParaRPr>
          </a:p>
          <a:p>
            <a:pPr marL="457200" indent="-457200">
              <a:buFont typeface="Arial"/>
              <a:buChar char="•"/>
            </a:pPr>
            <a:r>
              <a:rPr lang="en-GB" sz="2800" dirty="0">
                <a:solidFill>
                  <a:schemeClr val="accent1"/>
                </a:solidFill>
                <a:latin typeface="Comic Sans MS" panose="030F0702030302020204" pitchFamily="66" charset="0"/>
              </a:rPr>
              <a:t>Use of photographs / videos etc</a:t>
            </a:r>
            <a:endParaRPr lang="en-GB" sz="2800" dirty="0">
              <a:solidFill>
                <a:schemeClr val="accent1"/>
              </a:solidFill>
              <a:latin typeface="Comic Sans MS" panose="030F0702030302020204" pitchFamily="66" charset="0"/>
              <a:ea typeface="Calibri"/>
              <a:cs typeface="Calibri"/>
            </a:endParaRPr>
          </a:p>
          <a:p>
            <a:endParaRPr lang="en-GB" sz="2800" dirty="0">
              <a:solidFill>
                <a:schemeClr val="accent1"/>
              </a:solidFill>
              <a:ea typeface="Calibri"/>
              <a:cs typeface="Calibri"/>
            </a:endParaRPr>
          </a:p>
        </p:txBody>
      </p:sp>
      <p:sp>
        <p:nvSpPr>
          <p:cNvPr id="7" name="Star: 5 Points 6">
            <a:extLst>
              <a:ext uri="{FF2B5EF4-FFF2-40B4-BE49-F238E27FC236}">
                <a16:creationId xmlns:a16="http://schemas.microsoft.com/office/drawing/2014/main" id="{BF4BBE42-9819-6AC0-2492-39057D0A4699}"/>
              </a:ext>
            </a:extLst>
          </p:cNvPr>
          <p:cNvSpPr/>
          <p:nvPr/>
        </p:nvSpPr>
        <p:spPr>
          <a:xfrm>
            <a:off x="727580" y="5583387"/>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4590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39751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099" y="3163824"/>
            <a:ext cx="2533442" cy="3529584"/>
          </a:xfrm>
          <a:prstGeom prst="rect">
            <a:avLst/>
          </a:prstGeom>
        </p:spPr>
      </p:pic>
      <p:sp>
        <p:nvSpPr>
          <p:cNvPr id="3" name="Rectangle 2"/>
          <p:cNvSpPr/>
          <p:nvPr/>
        </p:nvSpPr>
        <p:spPr>
          <a:xfrm>
            <a:off x="1324199" y="608183"/>
            <a:ext cx="3362267" cy="923330"/>
          </a:xfrm>
          <a:prstGeom prst="rect">
            <a:avLst/>
          </a:prstGeom>
          <a:noFill/>
        </p:spPr>
        <p:txBody>
          <a:bodyPr wrap="none" lIns="91440" tIns="45720" rIns="91440" bIns="45720">
            <a:spAutoFit/>
          </a:bodyPr>
          <a:lstStyle/>
          <a:p>
            <a:pPr algn="ctr"/>
            <a:r>
              <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Homework</a:t>
            </a:r>
          </a:p>
        </p:txBody>
      </p:sp>
      <p:sp>
        <p:nvSpPr>
          <p:cNvPr id="5" name="TextBox 4"/>
          <p:cNvSpPr txBox="1"/>
          <p:nvPr/>
        </p:nvSpPr>
        <p:spPr>
          <a:xfrm>
            <a:off x="944587" y="1612022"/>
            <a:ext cx="8454514" cy="3785652"/>
          </a:xfrm>
          <a:prstGeom prst="rect">
            <a:avLst/>
          </a:prstGeom>
          <a:noFill/>
        </p:spPr>
        <p:txBody>
          <a:bodyPr wrap="square" lIns="91440" tIns="45720" rIns="91440" bIns="45720" rtlCol="0" anchor="t">
            <a:spAutoFit/>
          </a:bodyPr>
          <a:lstStyle/>
          <a:p>
            <a:pPr marL="457200" indent="-457200">
              <a:buAutoNum type="arabicPeriod"/>
            </a:pPr>
            <a:r>
              <a:rPr lang="en-GB" sz="2400" dirty="0">
                <a:solidFill>
                  <a:schemeClr val="accent1"/>
                </a:solidFill>
                <a:latin typeface="Comic Sans MS"/>
              </a:rPr>
              <a:t>Reading every night with an adult for 10 minutes.</a:t>
            </a:r>
            <a:br>
              <a:rPr lang="en-GB" sz="2400" dirty="0">
                <a:latin typeface="Comic Sans MS" panose="030F0702030302020204" pitchFamily="66" charset="0"/>
              </a:rPr>
            </a:br>
            <a:endParaRPr lang="en-GB" sz="2400" dirty="0">
              <a:solidFill>
                <a:schemeClr val="accent1"/>
              </a:solidFill>
              <a:latin typeface="Comic Sans MS" panose="030F0702030302020204" pitchFamily="66" charset="0"/>
            </a:endParaRPr>
          </a:p>
          <a:p>
            <a:r>
              <a:rPr lang="en-GB" sz="2400" dirty="0">
                <a:solidFill>
                  <a:schemeClr val="accent1"/>
                </a:solidFill>
                <a:latin typeface="Comic Sans MS"/>
              </a:rPr>
              <a:t>2. Maths homework – This is not an expectation. Everything we cover during the week will be on our Website page. </a:t>
            </a:r>
            <a:endParaRPr lang="en-GB" sz="2400" dirty="0">
              <a:solidFill>
                <a:schemeClr val="accent1"/>
              </a:solidFill>
              <a:latin typeface="Comic Sans MS" panose="030F0702030302020204" pitchFamily="66" charset="0"/>
            </a:endParaRPr>
          </a:p>
          <a:p>
            <a:endParaRPr lang="en-GB" sz="2400" dirty="0">
              <a:solidFill>
                <a:schemeClr val="accent1"/>
              </a:solidFill>
              <a:latin typeface="Comic Sans MS" panose="030F0702030302020204" pitchFamily="66" charset="0"/>
            </a:endParaRPr>
          </a:p>
          <a:p>
            <a:r>
              <a:rPr lang="en-GB" sz="2400" dirty="0">
                <a:solidFill>
                  <a:schemeClr val="accent1"/>
                </a:solidFill>
                <a:latin typeface="Comic Sans MS"/>
              </a:rPr>
              <a:t>3. Spellings  - new list each Thursday (cold task). To be quizzed the following Wednesday (hot task). They will need to bring their spelling journals on Thursday to write their chosen challenge words in.  </a:t>
            </a:r>
            <a:endParaRPr lang="en-GB" sz="2400" dirty="0">
              <a:solidFill>
                <a:schemeClr val="accent1"/>
              </a:solidFill>
              <a:latin typeface="Comic Sans MS" panose="030F0702030302020204" pitchFamily="66" charset="0"/>
            </a:endParaRPr>
          </a:p>
        </p:txBody>
      </p:sp>
      <p:sp>
        <p:nvSpPr>
          <p:cNvPr id="6" name="Star: 5 Points 5">
            <a:extLst>
              <a:ext uri="{FF2B5EF4-FFF2-40B4-BE49-F238E27FC236}">
                <a16:creationId xmlns:a16="http://schemas.microsoft.com/office/drawing/2014/main" id="{3B06FC86-90A8-1CC7-8368-05A05372CEA6}"/>
              </a:ext>
            </a:extLst>
          </p:cNvPr>
          <p:cNvSpPr/>
          <p:nvPr/>
        </p:nvSpPr>
        <p:spPr>
          <a:xfrm>
            <a:off x="711081" y="5596579"/>
            <a:ext cx="300522" cy="237254"/>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2964550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92298" y="435033"/>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099" y="3163824"/>
            <a:ext cx="2533442" cy="3529584"/>
          </a:xfrm>
          <a:prstGeom prst="rect">
            <a:avLst/>
          </a:prstGeom>
        </p:spPr>
      </p:pic>
      <p:sp>
        <p:nvSpPr>
          <p:cNvPr id="3" name="Rectangle 2"/>
          <p:cNvSpPr/>
          <p:nvPr/>
        </p:nvSpPr>
        <p:spPr>
          <a:xfrm>
            <a:off x="178719" y="746392"/>
            <a:ext cx="8904434" cy="923330"/>
          </a:xfrm>
          <a:prstGeom prst="rect">
            <a:avLst/>
          </a:prstGeom>
          <a:noFill/>
        </p:spPr>
        <p:txBody>
          <a:bodyPr wrap="square" lIns="91440" tIns="45720" rIns="91440" bIns="45720" anchor="t">
            <a:spAutoFit/>
          </a:bodyPr>
          <a:lstStyle/>
          <a:p>
            <a:pPr algn="ctr"/>
            <a:r>
              <a:rPr lang="en-US" sz="54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 Few Things to remember</a:t>
            </a:r>
            <a:endParaRPr lang="en-US" sz="54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5" name="TextBox 4"/>
          <p:cNvSpPr txBox="1"/>
          <p:nvPr/>
        </p:nvSpPr>
        <p:spPr>
          <a:xfrm>
            <a:off x="1185333" y="2174417"/>
            <a:ext cx="8349766" cy="3016210"/>
          </a:xfrm>
          <a:prstGeom prst="rect">
            <a:avLst/>
          </a:prstGeom>
          <a:noFill/>
        </p:spPr>
        <p:txBody>
          <a:bodyPr wrap="square" lIns="91440" tIns="45720" rIns="91440" bIns="45720" rtlCol="0" anchor="t">
            <a:spAutoFit/>
          </a:bodyPr>
          <a:lstStyle/>
          <a:p>
            <a:pPr marL="457200" indent="-457200">
              <a:buFont typeface="Arial" panose="020B0604020202020204" pitchFamily="34" charset="0"/>
              <a:buChar char="•"/>
            </a:pPr>
            <a:r>
              <a:rPr lang="en-GB" sz="2500" dirty="0">
                <a:solidFill>
                  <a:schemeClr val="accent1"/>
                </a:solidFill>
                <a:latin typeface="Comic Sans MS"/>
              </a:rPr>
              <a:t>The children need to be dressed appropriately each day- weather dependent.</a:t>
            </a:r>
            <a:endParaRPr lang="en-US" dirty="0">
              <a:solidFill>
                <a:schemeClr val="accent1"/>
              </a:solidFill>
            </a:endParaRPr>
          </a:p>
          <a:p>
            <a:pPr marL="457200" indent="-457200">
              <a:buFont typeface="Arial" panose="020B0604020202020204" pitchFamily="34" charset="0"/>
              <a:buChar char="•"/>
            </a:pPr>
            <a:r>
              <a:rPr lang="en-GB" sz="2500" dirty="0">
                <a:solidFill>
                  <a:schemeClr val="accent1"/>
                </a:solidFill>
                <a:latin typeface="Comic Sans MS"/>
              </a:rPr>
              <a:t>Fruit/ Water bottles to be brought in a labelled container.</a:t>
            </a:r>
          </a:p>
          <a:p>
            <a:pPr marL="457200" indent="-457200">
              <a:buFont typeface="Arial" panose="020B0604020202020204" pitchFamily="34" charset="0"/>
              <a:buChar char="•"/>
            </a:pPr>
            <a:r>
              <a:rPr lang="en-GB" sz="2500" dirty="0">
                <a:solidFill>
                  <a:schemeClr val="accent1"/>
                </a:solidFill>
                <a:latin typeface="Comic Sans MS"/>
              </a:rPr>
              <a:t>Please label</a:t>
            </a:r>
            <a:r>
              <a:rPr lang="en-GB" sz="2500" b="1" dirty="0">
                <a:solidFill>
                  <a:schemeClr val="accent1"/>
                </a:solidFill>
                <a:latin typeface="Comic Sans MS"/>
              </a:rPr>
              <a:t> </a:t>
            </a:r>
            <a:r>
              <a:rPr lang="en-GB" sz="2500" dirty="0">
                <a:solidFill>
                  <a:schemeClr val="accent1"/>
                </a:solidFill>
                <a:latin typeface="Comic Sans MS"/>
              </a:rPr>
              <a:t>all items of clothing &amp; footwear and lunch boxes.</a:t>
            </a:r>
          </a:p>
          <a:p>
            <a:endParaRPr lang="en-GB" sz="4000" dirty="0">
              <a:solidFill>
                <a:srgbClr val="00B0F0"/>
              </a:solidFill>
            </a:endParaRPr>
          </a:p>
        </p:txBody>
      </p:sp>
    </p:spTree>
    <p:extLst>
      <p:ext uri="{BB962C8B-B14F-4D97-AF65-F5344CB8AC3E}">
        <p14:creationId xmlns:p14="http://schemas.microsoft.com/office/powerpoint/2010/main" val="3850896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spect="1"/>
          </p:cNvSpPr>
          <p:nvPr/>
        </p:nvSpPr>
        <p:spPr>
          <a:xfrm>
            <a:off x="436880" y="416560"/>
            <a:ext cx="11257280" cy="6004560"/>
          </a:xfrm>
          <a:prstGeom prst="roundRect">
            <a:avLst>
              <a:gd name="adj" fmla="val 9899"/>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35099" y="3163824"/>
            <a:ext cx="2533442" cy="3529584"/>
          </a:xfrm>
          <a:prstGeom prst="rect">
            <a:avLst/>
          </a:prstGeom>
        </p:spPr>
      </p:pic>
      <p:sp>
        <p:nvSpPr>
          <p:cNvPr id="3" name="Rectangle 2"/>
          <p:cNvSpPr/>
          <p:nvPr/>
        </p:nvSpPr>
        <p:spPr>
          <a:xfrm>
            <a:off x="1538887" y="1710680"/>
            <a:ext cx="8328095" cy="3416320"/>
          </a:xfrm>
          <a:prstGeom prst="rect">
            <a:avLst/>
          </a:prstGeom>
          <a:noFill/>
        </p:spPr>
        <p:txBody>
          <a:bodyPr wrap="square" lIns="91440" tIns="45720" rIns="91440" bIns="45720" anchor="t">
            <a:spAutoFit/>
          </a:bodyPr>
          <a:lstStyle/>
          <a:p>
            <a:pPr algn="ctr"/>
            <a:r>
              <a:rPr lang="en-US" sz="5400" b="1" dirty="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Diolch</a:t>
            </a: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5400" b="1" dirty="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yn</a:t>
            </a: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a:t>
            </a:r>
            <a:r>
              <a:rPr lang="en-US" sz="5400" b="1" dirty="0" err="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fawr</a:t>
            </a: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t>
            </a: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Thank</a:t>
            </a: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you</a:t>
            </a: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for coming!</a:t>
            </a:r>
          </a:p>
          <a:p>
            <a:pPr algn="ct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Calibri"/>
            </a:endParaRPr>
          </a:p>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cs typeface="Calibri"/>
              </a:rPr>
              <a:t>Any questions?</a:t>
            </a:r>
            <a:endParaRPr lang="en-US" sz="5400" b="1" cap="none" spc="0" dirty="0">
              <a:ln w="9525">
                <a:solidFill>
                  <a:prstClr val="white"/>
                </a:solidFill>
                <a:prstDash val="solid"/>
              </a:ln>
              <a:solidFill>
                <a:schemeClr val="accent5"/>
              </a:solidFill>
              <a:effectLst>
                <a:outerShdw blurRad="12700" dist="38100" dir="2700000" algn="tl" rotWithShape="0">
                  <a:srgbClr val="4472C4">
                    <a:lumMod val="60000"/>
                    <a:lumOff val="40000"/>
                  </a:srgbClr>
                </a:outerShdw>
              </a:effectLst>
              <a:cs typeface="Calibri"/>
            </a:endParaRPr>
          </a:p>
        </p:txBody>
      </p:sp>
    </p:spTree>
    <p:extLst>
      <p:ext uri="{BB962C8B-B14F-4D97-AF65-F5344CB8AC3E}">
        <p14:creationId xmlns:p14="http://schemas.microsoft.com/office/powerpoint/2010/main" val="1861784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C32604CBF5A94499239EDE82C37E21" ma:contentTypeVersion="17" ma:contentTypeDescription="Create a new document." ma:contentTypeScope="" ma:versionID="23e49266a5593a0bb456d4aba80e2b8e">
  <xsd:schema xmlns:xsd="http://www.w3.org/2001/XMLSchema" xmlns:xs="http://www.w3.org/2001/XMLSchema" xmlns:p="http://schemas.microsoft.com/office/2006/metadata/properties" xmlns:ns2="b244284a-a3e9-46bd-ae6b-6e7eed6420c9" xmlns:ns3="0b4f10a8-045a-4ff4-8ba8-f92582185811" targetNamespace="http://schemas.microsoft.com/office/2006/metadata/properties" ma:root="true" ma:fieldsID="972d3cacba6176eb95fdfa78cf964759" ns2:_="" ns3:_="">
    <xsd:import namespace="b244284a-a3e9-46bd-ae6b-6e7eed6420c9"/>
    <xsd:import namespace="0b4f10a8-045a-4ff4-8ba8-f925821858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44284a-a3e9-46bd-ae6b-6e7eed6420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b4f10a8-045a-4ff4-8ba8-f92582185811"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2b201b37-a57d-466a-9fb2-39fa254c48ea}" ma:internalName="TaxCatchAll" ma:showField="CatchAllData" ma:web="0b4f10a8-045a-4ff4-8ba8-f925821858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0b4f10a8-045a-4ff4-8ba8-f92582185811" xsi:nil="true"/>
    <lcf76f155ced4ddcb4097134ff3c332f xmlns="b244284a-a3e9-46bd-ae6b-6e7eed6420c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FCE70A-D257-46B2-9572-511B5E245E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244284a-a3e9-46bd-ae6b-6e7eed6420c9"/>
    <ds:schemaRef ds:uri="0b4f10a8-045a-4ff4-8ba8-f925821858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5E4035-87AA-4869-BC73-6E3ABB5C2238}">
  <ds:schemaRefs>
    <ds:schemaRef ds:uri="0b4f10a8-045a-4ff4-8ba8-f92582185811"/>
    <ds:schemaRef ds:uri="1c75f990-38a1-4258-9480-09cb915f18e1"/>
    <ds:schemaRef ds:uri="3f1955da-a9f7-445f-9ec9-e6403d637d97"/>
    <ds:schemaRef ds:uri="b244284a-a3e9-46bd-ae6b-6e7eed6420c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7C22799-3D0E-445E-A7BA-511F765043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175</TotalTime>
  <Words>770</Words>
  <Application>Microsoft Office PowerPoint</Application>
  <PresentationFormat>Widescreen</PresentationFormat>
  <Paragraphs>99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Jackson (Sketty Primary School)</dc:creator>
  <cp:lastModifiedBy>A Baldwin (Sketty Primary School)</cp:lastModifiedBy>
  <cp:revision>3</cp:revision>
  <dcterms:created xsi:type="dcterms:W3CDTF">2021-09-02T11:40:50Z</dcterms:created>
  <dcterms:modified xsi:type="dcterms:W3CDTF">2026-09-09T15:42:50Z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0x010100D1C32604CBF5A94499239EDE82C37E21</vt:lpwstr>
  </property>
  <property fmtid="{D5CDD505-2E9C-101B-9397-08002B2CF9AE}" pid="3" name="MediaServiceImageTags">
    <vt:lpwstr/>
  </property>
</Properties>
</file>